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3" r:id="rId1"/>
    <p:sldMasterId id="2147483660" r:id="rId2"/>
    <p:sldMasterId id="2147483693" r:id="rId3"/>
  </p:sldMasterIdLst>
  <p:notesMasterIdLst>
    <p:notesMasterId r:id="rId13"/>
  </p:notesMasterIdLst>
  <p:handoutMasterIdLst>
    <p:handoutMasterId r:id="rId14"/>
  </p:handoutMasterIdLst>
  <p:sldIdLst>
    <p:sldId id="268" r:id="rId4"/>
    <p:sldId id="274" r:id="rId5"/>
    <p:sldId id="271" r:id="rId6"/>
    <p:sldId id="273" r:id="rId7"/>
    <p:sldId id="275" r:id="rId8"/>
    <p:sldId id="276" r:id="rId9"/>
    <p:sldId id="278" r:id="rId10"/>
    <p:sldId id="277" r:id="rId11"/>
    <p:sldId id="279" r:id="rId1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ver" id="{B8C793B8-C8C3-674A-B727-B6E29CFC9DA2}">
          <p14:sldIdLst>
            <p14:sldId id="268"/>
            <p14:sldId id="274"/>
            <p14:sldId id="271"/>
            <p14:sldId id="273"/>
            <p14:sldId id="275"/>
            <p14:sldId id="276"/>
            <p14:sldId id="278"/>
            <p14:sldId id="277"/>
            <p14:sldId id="279"/>
          </p14:sldIdLst>
        </p14:section>
      </p14:sectionLst>
    </p:ext>
    <p:ext uri="{EFAFB233-063F-42B5-8137-9DF3F51BA10A}">
      <p15:sldGuideLst xmlns:p15="http://schemas.microsoft.com/office/powerpoint/2012/main"/>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80"/>
    <a:srgbClr val="E30613"/>
    <a:srgbClr val="800080"/>
    <a:srgbClr val="800040"/>
    <a:srgbClr val="D9222A"/>
    <a:srgbClr val="A46EA2"/>
    <a:srgbClr val="FDC733"/>
    <a:srgbClr val="00A3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7B485B-6EB4-4672-950F-E4A70736BD60}" v="291" dt="2024-02-20T18:53:38.180"/>
    <p1510:client id="{FA31697B-65F1-42F6-83FA-371C62EA6466}" v="2" dt="2024-02-20T19:13:03.534"/>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858" autoAdjust="0"/>
    <p:restoredTop sz="97153" autoAdjust="0"/>
  </p:normalViewPr>
  <p:slideViewPr>
    <p:cSldViewPr snapToGrid="0" snapToObjects="1" showGuides="1">
      <p:cViewPr varScale="1">
        <p:scale>
          <a:sx n="110" d="100"/>
          <a:sy n="110" d="100"/>
        </p:scale>
        <p:origin x="1074" y="78"/>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snapToObjects="1" showGuides="1">
      <p:cViewPr varScale="1">
        <p:scale>
          <a:sx n="85" d="100"/>
          <a:sy n="85" d="100"/>
        </p:scale>
        <p:origin x="3888"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19" Type="http://schemas.microsoft.com/office/2015/10/relationships/revisionInfo" Target="revisionInfo.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CE1E207F-E8B8-41BA-3B1F-7EB0B396FB27}"/>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a:extLst>
              <a:ext uri="{FF2B5EF4-FFF2-40B4-BE49-F238E27FC236}">
                <a16:creationId xmlns:a16="http://schemas.microsoft.com/office/drawing/2014/main" id="{CB396D68-0E38-DADB-568A-3A5A6A49B5AA}"/>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7ECEB9F1-85A0-48CC-974D-05235D111B10}" type="datetimeFigureOut">
              <a:rPr lang="it-IT" smtClean="0"/>
              <a:t>22/02/2024</a:t>
            </a:fld>
            <a:endParaRPr lang="it-IT"/>
          </a:p>
        </p:txBody>
      </p:sp>
      <p:sp>
        <p:nvSpPr>
          <p:cNvPr id="4" name="Segnaposto piè di pagina 3">
            <a:extLst>
              <a:ext uri="{FF2B5EF4-FFF2-40B4-BE49-F238E27FC236}">
                <a16:creationId xmlns:a16="http://schemas.microsoft.com/office/drawing/2014/main" id="{29249CEB-2F3E-D4BA-F078-E56D2887301B}"/>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a:extLst>
              <a:ext uri="{FF2B5EF4-FFF2-40B4-BE49-F238E27FC236}">
                <a16:creationId xmlns:a16="http://schemas.microsoft.com/office/drawing/2014/main" id="{175D7279-CA55-C7D6-90D3-E7ACDC23F2EC}"/>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0EF83E6E-1BD0-4FE4-9826-4674679FF1A1}" type="slidenum">
              <a:rPr lang="it-IT" smtClean="0"/>
              <a:t>‹N›</a:t>
            </a:fld>
            <a:endParaRPr lang="it-IT"/>
          </a:p>
        </p:txBody>
      </p:sp>
    </p:spTree>
    <p:extLst>
      <p:ext uri="{BB962C8B-B14F-4D97-AF65-F5344CB8AC3E}">
        <p14:creationId xmlns:p14="http://schemas.microsoft.com/office/powerpoint/2010/main" val="10066037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6AD6AB9E-3083-394D-870A-525C05A8BA17}" type="datetimeFigureOut">
              <a:rPr lang="it-IT" smtClean="0"/>
              <a:t>22/02/2024</a:t>
            </a:fld>
            <a:endParaRPr lang="it-IT"/>
          </a:p>
        </p:txBody>
      </p:sp>
      <p:sp>
        <p:nvSpPr>
          <p:cNvPr id="4" name="Segnaposto immagine diapositiva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777D9C5F-A244-5344-B0FD-A81278BF26A6}" type="slidenum">
              <a:rPr lang="it-IT" smtClean="0"/>
              <a:t>‹N›</a:t>
            </a:fld>
            <a:endParaRPr lang="it-IT"/>
          </a:p>
        </p:txBody>
      </p:sp>
    </p:spTree>
    <p:extLst>
      <p:ext uri="{BB962C8B-B14F-4D97-AF65-F5344CB8AC3E}">
        <p14:creationId xmlns:p14="http://schemas.microsoft.com/office/powerpoint/2010/main" val="304238545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pertina - Relatore">
    <p:bg>
      <p:bgRef idx="1001">
        <a:schemeClr val="bg1"/>
      </p:bgRef>
    </p:bg>
    <p:spTree>
      <p:nvGrpSpPr>
        <p:cNvPr id="1" name=""/>
        <p:cNvGrpSpPr/>
        <p:nvPr/>
      </p:nvGrpSpPr>
      <p:grpSpPr>
        <a:xfrm>
          <a:off x="0" y="0"/>
          <a:ext cx="0" cy="0"/>
          <a:chOff x="0" y="0"/>
          <a:chExt cx="0" cy="0"/>
        </a:xfrm>
      </p:grpSpPr>
      <p:sp>
        <p:nvSpPr>
          <p:cNvPr id="4" name="Titolo 1"/>
          <p:cNvSpPr>
            <a:spLocks noGrp="1"/>
          </p:cNvSpPr>
          <p:nvPr>
            <p:ph type="ctrTitle" hasCustomPrompt="1"/>
          </p:nvPr>
        </p:nvSpPr>
        <p:spPr>
          <a:xfrm>
            <a:off x="482601" y="4368865"/>
            <a:ext cx="11222567" cy="1139550"/>
          </a:xfrm>
          <a:prstGeom prst="rect">
            <a:avLst/>
          </a:prstGeom>
        </p:spPr>
        <p:txBody>
          <a:bodyPr lIns="0" tIns="0" rIns="0" bIns="0"/>
          <a:lstStyle>
            <a:lvl1pPr>
              <a:lnSpc>
                <a:spcPts val="4200"/>
              </a:lnSpc>
              <a:defRPr sz="3600" b="1" baseline="0">
                <a:solidFill>
                  <a:schemeClr val="tx1"/>
                </a:solidFill>
              </a:defRPr>
            </a:lvl1pPr>
          </a:lstStyle>
          <a:p>
            <a:r>
              <a:rPr lang="it-IT" dirty="0"/>
              <a:t>Presentation Title</a:t>
            </a:r>
            <a:br>
              <a:rPr lang="it-IT" dirty="0"/>
            </a:br>
            <a:r>
              <a:rPr lang="it-IT" dirty="0" err="1"/>
              <a:t>Arial</a:t>
            </a:r>
            <a:r>
              <a:rPr lang="it-IT" dirty="0"/>
              <a:t> </a:t>
            </a:r>
            <a:r>
              <a:rPr lang="it-IT" dirty="0" err="1"/>
              <a:t>Bold</a:t>
            </a:r>
            <a:r>
              <a:rPr lang="it-IT" dirty="0"/>
              <a:t> 36pt</a:t>
            </a:r>
          </a:p>
        </p:txBody>
      </p:sp>
      <p:sp>
        <p:nvSpPr>
          <p:cNvPr id="5" name="Sottotitolo 2"/>
          <p:cNvSpPr>
            <a:spLocks noGrp="1"/>
          </p:cNvSpPr>
          <p:nvPr>
            <p:ph type="subTitle" idx="1" hasCustomPrompt="1"/>
          </p:nvPr>
        </p:nvSpPr>
        <p:spPr>
          <a:xfrm>
            <a:off x="482601" y="5704406"/>
            <a:ext cx="11222567" cy="712269"/>
          </a:xfrm>
          <a:prstGeom prst="rect">
            <a:avLst/>
          </a:prstGeom>
        </p:spPr>
        <p:txBody>
          <a:bodyPr lIns="0" tIns="0" rIns="0" bIns="0">
            <a:noAutofit/>
          </a:bodyPr>
          <a:lstStyle>
            <a:lvl1pPr marL="0" indent="0" algn="l">
              <a:lnSpc>
                <a:spcPts val="2400"/>
              </a:lnSpc>
              <a:spcBef>
                <a:spcPts val="0"/>
              </a:spcBef>
              <a:buNone/>
              <a:defRPr sz="24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dirty="0"/>
              <a:t>Presentation </a:t>
            </a:r>
            <a:r>
              <a:rPr lang="it-IT" dirty="0" err="1"/>
              <a:t>Subtitle</a:t>
            </a:r>
            <a:r>
              <a:rPr lang="it-IT" dirty="0"/>
              <a:t> </a:t>
            </a:r>
            <a:r>
              <a:rPr lang="it-IT" dirty="0" err="1"/>
              <a:t>Arial</a:t>
            </a:r>
            <a:r>
              <a:rPr lang="it-IT" dirty="0"/>
              <a:t> Regular 24pt</a:t>
            </a:r>
          </a:p>
        </p:txBody>
      </p:sp>
      <p:sp>
        <p:nvSpPr>
          <p:cNvPr id="6" name="CasellaDiTesto 5"/>
          <p:cNvSpPr txBox="1"/>
          <p:nvPr userDrawn="1"/>
        </p:nvSpPr>
        <p:spPr>
          <a:xfrm>
            <a:off x="7975601" y="406600"/>
            <a:ext cx="1904431" cy="198581"/>
          </a:xfrm>
          <a:prstGeom prst="rect">
            <a:avLst/>
          </a:prstGeom>
          <a:noFill/>
        </p:spPr>
        <p:txBody>
          <a:bodyPr wrap="square" lIns="0" tIns="0" rIns="0" bIns="0" rtlCol="0">
            <a:noAutofit/>
          </a:bodyPr>
          <a:lstStyle/>
          <a:p>
            <a:r>
              <a:rPr lang="it-IT" sz="1600" b="1" dirty="0">
                <a:solidFill>
                  <a:schemeClr val="tx2"/>
                </a:solidFill>
              </a:rPr>
              <a:t>Relatore:</a:t>
            </a:r>
          </a:p>
        </p:txBody>
      </p:sp>
      <p:sp>
        <p:nvSpPr>
          <p:cNvPr id="7" name="Segnaposto testo 3"/>
          <p:cNvSpPr>
            <a:spLocks noGrp="1"/>
          </p:cNvSpPr>
          <p:nvPr>
            <p:ph type="body" sz="quarter" idx="11" hasCustomPrompt="1"/>
          </p:nvPr>
        </p:nvSpPr>
        <p:spPr>
          <a:xfrm>
            <a:off x="7975601" y="766803"/>
            <a:ext cx="3729566" cy="355600"/>
          </a:xfrm>
          <a:prstGeom prst="rect">
            <a:avLst/>
          </a:prstGeom>
        </p:spPr>
        <p:txBody>
          <a:bodyPr lIns="0" tIns="0" rIns="0" bIns="0"/>
          <a:lstStyle>
            <a:lvl1pPr marL="0" marR="0" indent="0" algn="l" defTabSz="457200" rtl="0" eaLnBrk="1" fontAlgn="auto" latinLnBrk="0" hangingPunct="1">
              <a:lnSpc>
                <a:spcPts val="1200"/>
              </a:lnSpc>
              <a:spcBef>
                <a:spcPts val="0"/>
              </a:spcBef>
              <a:spcAft>
                <a:spcPts val="0"/>
              </a:spcAft>
              <a:buClrTx/>
              <a:buSzTx/>
              <a:buFontTx/>
              <a:buNone/>
              <a:tabLst/>
              <a:defRPr sz="1800" baseline="0">
                <a:solidFill>
                  <a:schemeClr val="tx1"/>
                </a:solidFill>
              </a:defRPr>
            </a:lvl1pPr>
          </a:lstStyle>
          <a:p>
            <a:pPr marL="0" marR="0" lvl="0" indent="0" algn="l" defTabSz="457200" rtl="0" eaLnBrk="1" fontAlgn="auto" latinLnBrk="0" hangingPunct="1">
              <a:lnSpc>
                <a:spcPts val="1200"/>
              </a:lnSpc>
              <a:spcBef>
                <a:spcPts val="0"/>
              </a:spcBef>
              <a:spcAft>
                <a:spcPts val="0"/>
              </a:spcAft>
              <a:buClrTx/>
              <a:buSzTx/>
              <a:buFontTx/>
              <a:buNone/>
              <a:tabLst/>
              <a:defRPr/>
            </a:pPr>
            <a:r>
              <a:rPr lang="it-IT" dirty="0"/>
              <a:t>Inserisci il Nome del relatore</a:t>
            </a:r>
          </a:p>
        </p:txBody>
      </p:sp>
      <p:sp>
        <p:nvSpPr>
          <p:cNvPr id="3" name="Segnaposto immagine 2">
            <a:extLst>
              <a:ext uri="{FF2B5EF4-FFF2-40B4-BE49-F238E27FC236}">
                <a16:creationId xmlns:a16="http://schemas.microsoft.com/office/drawing/2014/main" id="{1239A084-9311-FC4C-85DF-A979EB529B77}"/>
              </a:ext>
            </a:extLst>
          </p:cNvPr>
          <p:cNvSpPr>
            <a:spLocks noGrp="1"/>
          </p:cNvSpPr>
          <p:nvPr>
            <p:ph type="pic" sz="quarter" idx="12" hasCustomPrompt="1"/>
          </p:nvPr>
        </p:nvSpPr>
        <p:spPr>
          <a:xfrm>
            <a:off x="477838" y="441325"/>
            <a:ext cx="5378450" cy="2182813"/>
          </a:xfrm>
          <a:prstGeom prst="rect">
            <a:avLst/>
          </a:prstGeom>
          <a:ln w="28575">
            <a:noFill/>
          </a:ln>
        </p:spPr>
        <p:txBody>
          <a:bodyPr anchor="ctr"/>
          <a:lstStyle>
            <a:lvl1pPr marL="0" indent="0" algn="ctr">
              <a:buNone/>
              <a:defRPr/>
            </a:lvl1pPr>
          </a:lstStyle>
          <a:p>
            <a:r>
              <a:rPr lang="it-IT" dirty="0"/>
              <a:t>Inserisci qui il logo</a:t>
            </a:r>
            <a:br>
              <a:rPr lang="it-IT" dirty="0"/>
            </a:br>
            <a:r>
              <a:rPr lang="it-IT" dirty="0"/>
              <a:t>dello Studio</a:t>
            </a:r>
          </a:p>
        </p:txBody>
      </p:sp>
      <p:pic>
        <p:nvPicPr>
          <p:cNvPr id="10" name="Immagine 9" descr="Immagine che contiene cibo, disegnando&#10;&#10;Descrizione generata automaticamente">
            <a:extLst>
              <a:ext uri="{FF2B5EF4-FFF2-40B4-BE49-F238E27FC236}">
                <a16:creationId xmlns:a16="http://schemas.microsoft.com/office/drawing/2014/main" id="{2A224ED2-A343-4B4D-B770-2BA07C93CC21}"/>
              </a:ext>
            </a:extLst>
          </p:cNvPr>
          <p:cNvPicPr>
            <a:picLocks noChangeAspect="1"/>
          </p:cNvPicPr>
          <p:nvPr userDrawn="1"/>
        </p:nvPicPr>
        <p:blipFill>
          <a:blip r:embed="rId2"/>
          <a:stretch>
            <a:fillRect/>
          </a:stretch>
        </p:blipFill>
        <p:spPr>
          <a:xfrm>
            <a:off x="10205868" y="6263002"/>
            <a:ext cx="1673920" cy="542744"/>
          </a:xfrm>
          <a:prstGeom prst="rect">
            <a:avLst/>
          </a:prstGeom>
        </p:spPr>
      </p:pic>
    </p:spTree>
    <p:extLst>
      <p:ext uri="{BB962C8B-B14F-4D97-AF65-F5344CB8AC3E}">
        <p14:creationId xmlns:p14="http://schemas.microsoft.com/office/powerpoint/2010/main" val="153624164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ottotitolo - Testo + tabella">
    <p:spTree>
      <p:nvGrpSpPr>
        <p:cNvPr id="1" name=""/>
        <p:cNvGrpSpPr/>
        <p:nvPr/>
      </p:nvGrpSpPr>
      <p:grpSpPr>
        <a:xfrm>
          <a:off x="0" y="0"/>
          <a:ext cx="0" cy="0"/>
          <a:chOff x="0" y="0"/>
          <a:chExt cx="0" cy="0"/>
        </a:xfrm>
      </p:grpSpPr>
      <p:sp>
        <p:nvSpPr>
          <p:cNvPr id="5" name="Segnaposto tabella 4">
            <a:extLst>
              <a:ext uri="{FF2B5EF4-FFF2-40B4-BE49-F238E27FC236}">
                <a16:creationId xmlns:a16="http://schemas.microsoft.com/office/drawing/2014/main" id="{F7B611CF-C7AF-E54A-8443-3765F0ED4843}"/>
              </a:ext>
            </a:extLst>
          </p:cNvPr>
          <p:cNvSpPr>
            <a:spLocks noGrp="1"/>
          </p:cNvSpPr>
          <p:nvPr>
            <p:ph type="tbl" sz="quarter" idx="16" hasCustomPrompt="1"/>
          </p:nvPr>
        </p:nvSpPr>
        <p:spPr>
          <a:xfrm>
            <a:off x="6356649" y="1952625"/>
            <a:ext cx="5348519" cy="4032251"/>
          </a:xfrm>
          <a:prstGeom prst="rect">
            <a:avLst/>
          </a:prstGeom>
        </p:spPr>
        <p:txBody>
          <a:bodyPr anchor="ctr"/>
          <a:lstStyle>
            <a:lvl1pPr marL="0" indent="0" algn="ctr">
              <a:buNone/>
              <a:defRPr/>
            </a:lvl1pPr>
          </a:lstStyle>
          <a:p>
            <a:r>
              <a:rPr lang="it-IT" dirty="0"/>
              <a:t>Tabella</a:t>
            </a:r>
          </a:p>
          <a:p>
            <a:endParaRPr lang="it-IT" dirty="0"/>
          </a:p>
          <a:p>
            <a:endParaRPr lang="it-IT" dirty="0"/>
          </a:p>
        </p:txBody>
      </p:sp>
      <p:sp>
        <p:nvSpPr>
          <p:cNvPr id="22" name="Segnaposto testo 5">
            <a:extLst>
              <a:ext uri="{FF2B5EF4-FFF2-40B4-BE49-F238E27FC236}">
                <a16:creationId xmlns:a16="http://schemas.microsoft.com/office/drawing/2014/main" id="{FC19313B-A45F-9A41-9418-CB8EC80C3CE9}"/>
              </a:ext>
            </a:extLst>
          </p:cNvPr>
          <p:cNvSpPr>
            <a:spLocks noGrp="1"/>
          </p:cNvSpPr>
          <p:nvPr>
            <p:ph type="body" sz="quarter" idx="14" hasCustomPrompt="1"/>
          </p:nvPr>
        </p:nvSpPr>
        <p:spPr>
          <a:xfrm>
            <a:off x="493060" y="1971040"/>
            <a:ext cx="5363757" cy="4013836"/>
          </a:xfrm>
          <a:prstGeom prst="rect">
            <a:avLst/>
          </a:prstGeom>
        </p:spPr>
        <p:txBody>
          <a:bodyPr lIns="0" tIns="0" rIns="0" bIns="0" anchor="t"/>
          <a:lstStyle>
            <a:lvl1pPr marL="0" indent="0">
              <a:lnSpc>
                <a:spcPct val="100000"/>
              </a:lnSpc>
              <a:spcBef>
                <a:spcPts val="0"/>
              </a:spcBef>
              <a:spcAft>
                <a:spcPts val="600"/>
              </a:spcAft>
              <a:buNone/>
              <a:defRPr sz="2400" b="0" i="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it-IT" dirty="0"/>
              <a:t>Testo </a:t>
            </a:r>
            <a:r>
              <a:rPr lang="it-IT" dirty="0" err="1"/>
              <a:t>Arial</a:t>
            </a:r>
            <a:r>
              <a:rPr lang="it-IT" dirty="0"/>
              <a:t> Regular 24 </a:t>
            </a:r>
            <a:r>
              <a:rPr lang="it-IT" dirty="0" err="1"/>
              <a:t>pt</a:t>
            </a:r>
            <a:endParaRPr lang="it-IT" dirty="0"/>
          </a:p>
        </p:txBody>
      </p:sp>
      <p:sp>
        <p:nvSpPr>
          <p:cNvPr id="23" name="Titolo 1">
            <a:extLst>
              <a:ext uri="{FF2B5EF4-FFF2-40B4-BE49-F238E27FC236}">
                <a16:creationId xmlns:a16="http://schemas.microsoft.com/office/drawing/2014/main" id="{0C0FCD44-05A9-BA4F-8FD8-752C0F9972E8}"/>
              </a:ext>
            </a:extLst>
          </p:cNvPr>
          <p:cNvSpPr>
            <a:spLocks noGrp="1"/>
          </p:cNvSpPr>
          <p:nvPr>
            <p:ph type="title" hasCustomPrompt="1"/>
          </p:nvPr>
        </p:nvSpPr>
        <p:spPr>
          <a:xfrm>
            <a:off x="478367" y="450369"/>
            <a:ext cx="11226800" cy="372592"/>
          </a:xfrm>
          <a:prstGeom prst="rect">
            <a:avLst/>
          </a:prstGeom>
        </p:spPr>
        <p:txBody>
          <a:bodyPr lIns="0" tIns="0" rIns="251999" bIns="0" anchor="t"/>
          <a:lstStyle>
            <a:lvl1pPr>
              <a:lnSpc>
                <a:spcPts val="2600"/>
              </a:lnSpc>
              <a:defRPr sz="2800" b="1">
                <a:latin typeface="Georgia" panose="02040502050405020303" pitchFamily="18" charset="0"/>
              </a:defRPr>
            </a:lvl1pPr>
          </a:lstStyle>
          <a:p>
            <a:r>
              <a:rPr lang="it-IT" dirty="0"/>
              <a:t>Titolo della slide Georgia </a:t>
            </a:r>
            <a:r>
              <a:rPr lang="it-IT" dirty="0" err="1"/>
              <a:t>Bold</a:t>
            </a:r>
            <a:r>
              <a:rPr lang="it-IT" dirty="0"/>
              <a:t> 28 </a:t>
            </a:r>
            <a:r>
              <a:rPr lang="it-IT" dirty="0" err="1"/>
              <a:t>pt</a:t>
            </a:r>
            <a:endParaRPr lang="it-IT" dirty="0"/>
          </a:p>
        </p:txBody>
      </p:sp>
      <p:sp>
        <p:nvSpPr>
          <p:cNvPr id="26" name="Segnaposto testo 5">
            <a:extLst>
              <a:ext uri="{FF2B5EF4-FFF2-40B4-BE49-F238E27FC236}">
                <a16:creationId xmlns:a16="http://schemas.microsoft.com/office/drawing/2014/main" id="{F080261B-5975-864D-9957-5110499BB1D3}"/>
              </a:ext>
            </a:extLst>
          </p:cNvPr>
          <p:cNvSpPr>
            <a:spLocks noGrp="1"/>
          </p:cNvSpPr>
          <p:nvPr>
            <p:ph type="body" sz="quarter" idx="10" hasCustomPrompt="1"/>
          </p:nvPr>
        </p:nvSpPr>
        <p:spPr>
          <a:xfrm>
            <a:off x="493063" y="923290"/>
            <a:ext cx="11212104" cy="719138"/>
          </a:xfrm>
          <a:prstGeom prst="rect">
            <a:avLst/>
          </a:prstGeom>
        </p:spPr>
        <p:txBody>
          <a:bodyPr lIns="0" tIns="0" rIns="251999" bIns="0" anchor="t"/>
          <a:lstStyle>
            <a:lvl1pPr marL="0" indent="0">
              <a:lnSpc>
                <a:spcPts val="2600"/>
              </a:lnSpc>
              <a:spcBef>
                <a:spcPts val="0"/>
              </a:spcBef>
              <a:buNone/>
              <a:defRPr sz="2400" b="0" i="0">
                <a:solidFill>
                  <a:schemeClr val="tx2"/>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it-IT" dirty="0"/>
              <a:t>Sottotitolo</a:t>
            </a:r>
          </a:p>
          <a:p>
            <a:pPr lvl="0"/>
            <a:r>
              <a:rPr lang="it-IT" dirty="0" err="1"/>
              <a:t>Arial</a:t>
            </a:r>
            <a:r>
              <a:rPr lang="it-IT" dirty="0"/>
              <a:t> Regular 24 </a:t>
            </a:r>
            <a:r>
              <a:rPr lang="it-IT" dirty="0" err="1"/>
              <a:t>pt</a:t>
            </a:r>
            <a:endParaRPr lang="it-IT" dirty="0"/>
          </a:p>
        </p:txBody>
      </p:sp>
      <p:sp>
        <p:nvSpPr>
          <p:cNvPr id="18" name="CasellaDiTesto 17">
            <a:extLst>
              <a:ext uri="{FF2B5EF4-FFF2-40B4-BE49-F238E27FC236}">
                <a16:creationId xmlns:a16="http://schemas.microsoft.com/office/drawing/2014/main" id="{9E31BF9B-D279-F841-94B8-8BA981186A23}"/>
              </a:ext>
            </a:extLst>
          </p:cNvPr>
          <p:cNvSpPr txBox="1"/>
          <p:nvPr userDrawn="1"/>
        </p:nvSpPr>
        <p:spPr>
          <a:xfrm>
            <a:off x="11238847" y="272048"/>
            <a:ext cx="475316" cy="169277"/>
          </a:xfrm>
          <a:prstGeom prst="rect">
            <a:avLst/>
          </a:prstGeom>
          <a:noFill/>
        </p:spPr>
        <p:txBody>
          <a:bodyPr wrap="square" lIns="0" tIns="0" rIns="0" bIns="0"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fld id="{C23199B1-69EE-0946-8F5D-3DAB7C8E8881}" type="slidenum">
              <a:rPr kumimoji="0" lang="it-IT" sz="1100" b="0" i="0" u="none" strike="noStrike" kern="0" cap="none" spc="0" normalizeH="0" baseline="0" noProof="0" smtClean="0">
                <a:ln>
                  <a:noFill/>
                </a:ln>
                <a:solidFill>
                  <a:srgbClr val="1B2849"/>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‹N›</a:t>
            </a:fld>
            <a:endParaRPr kumimoji="0" lang="it-IT" sz="1100" b="0" i="0" u="none" strike="noStrike" kern="0" cap="none" spc="0" normalizeH="0" baseline="0" noProof="0" dirty="0">
              <a:ln>
                <a:noFill/>
              </a:ln>
              <a:solidFill>
                <a:srgbClr val="1B2849"/>
              </a:solidFill>
              <a:effectLst/>
              <a:uLnTx/>
              <a:uFillTx/>
            </a:endParaRPr>
          </a:p>
        </p:txBody>
      </p:sp>
    </p:spTree>
    <p:extLst>
      <p:ext uri="{BB962C8B-B14F-4D97-AF65-F5344CB8AC3E}">
        <p14:creationId xmlns:p14="http://schemas.microsoft.com/office/powerpoint/2010/main" val="2781479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ottotitolo - Testo + grafico">
    <p:spTree>
      <p:nvGrpSpPr>
        <p:cNvPr id="1" name=""/>
        <p:cNvGrpSpPr/>
        <p:nvPr/>
      </p:nvGrpSpPr>
      <p:grpSpPr>
        <a:xfrm>
          <a:off x="0" y="0"/>
          <a:ext cx="0" cy="0"/>
          <a:chOff x="0" y="0"/>
          <a:chExt cx="0" cy="0"/>
        </a:xfrm>
      </p:grpSpPr>
      <p:sp>
        <p:nvSpPr>
          <p:cNvPr id="18" name="Segnaposto testo 5">
            <a:extLst>
              <a:ext uri="{FF2B5EF4-FFF2-40B4-BE49-F238E27FC236}">
                <a16:creationId xmlns:a16="http://schemas.microsoft.com/office/drawing/2014/main" id="{E05C8BED-687B-CD4C-B17B-8385B80FEBDC}"/>
              </a:ext>
            </a:extLst>
          </p:cNvPr>
          <p:cNvSpPr>
            <a:spLocks noGrp="1"/>
          </p:cNvSpPr>
          <p:nvPr>
            <p:ph type="body" sz="quarter" idx="16" hasCustomPrompt="1"/>
          </p:nvPr>
        </p:nvSpPr>
        <p:spPr>
          <a:xfrm>
            <a:off x="6365115" y="1952625"/>
            <a:ext cx="5348519" cy="696238"/>
          </a:xfrm>
          <a:prstGeom prst="rect">
            <a:avLst/>
          </a:prstGeom>
        </p:spPr>
        <p:txBody>
          <a:bodyPr lIns="0" tIns="0" rIns="0" bIns="18000" anchor="t"/>
          <a:lstStyle>
            <a:lvl1pPr marL="0" indent="0">
              <a:lnSpc>
                <a:spcPct val="100000"/>
              </a:lnSpc>
              <a:spcBef>
                <a:spcPts val="0"/>
              </a:spcBef>
              <a:spcAft>
                <a:spcPts val="0"/>
              </a:spcAft>
              <a:buNone/>
              <a:defRPr sz="2400" b="1" i="0">
                <a:solidFill>
                  <a:schemeClr val="accent1"/>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it-IT" dirty="0"/>
              <a:t>Titolo del grafico</a:t>
            </a:r>
          </a:p>
          <a:p>
            <a:pPr lvl="0"/>
            <a:r>
              <a:rPr lang="it-IT" dirty="0"/>
              <a:t>Testo </a:t>
            </a:r>
            <a:r>
              <a:rPr lang="it-IT" dirty="0" err="1"/>
              <a:t>Arial</a:t>
            </a:r>
            <a:r>
              <a:rPr lang="it-IT" dirty="0"/>
              <a:t> Regular 24 </a:t>
            </a:r>
            <a:r>
              <a:rPr lang="it-IT" dirty="0" err="1"/>
              <a:t>pt</a:t>
            </a:r>
            <a:endParaRPr lang="it-IT" dirty="0"/>
          </a:p>
        </p:txBody>
      </p:sp>
      <p:sp>
        <p:nvSpPr>
          <p:cNvPr id="19" name="Segnaposto grafico 4">
            <a:extLst>
              <a:ext uri="{FF2B5EF4-FFF2-40B4-BE49-F238E27FC236}">
                <a16:creationId xmlns:a16="http://schemas.microsoft.com/office/drawing/2014/main" id="{DEB53FA1-BA73-3E47-B69A-E3FB54D1FAAE}"/>
              </a:ext>
            </a:extLst>
          </p:cNvPr>
          <p:cNvSpPr>
            <a:spLocks noGrp="1"/>
          </p:cNvSpPr>
          <p:nvPr>
            <p:ph type="chart" sz="quarter" idx="17" hasCustomPrompt="1"/>
          </p:nvPr>
        </p:nvSpPr>
        <p:spPr>
          <a:xfrm>
            <a:off x="6356649" y="2814320"/>
            <a:ext cx="5356985" cy="3170554"/>
          </a:xfrm>
          <a:prstGeom prst="rect">
            <a:avLst/>
          </a:prstGeom>
        </p:spPr>
        <p:txBody>
          <a:bodyPr anchor="ctr"/>
          <a:lstStyle>
            <a:lvl1pPr marL="0" indent="0" algn="ctr">
              <a:buNone/>
              <a:defRPr sz="2800">
                <a:solidFill>
                  <a:schemeClr val="tx1"/>
                </a:solidFill>
              </a:defRPr>
            </a:lvl1pPr>
          </a:lstStyle>
          <a:p>
            <a:r>
              <a:rPr lang="it-IT" dirty="0"/>
              <a:t>Grafico</a:t>
            </a:r>
          </a:p>
          <a:p>
            <a:endParaRPr lang="it-IT" dirty="0"/>
          </a:p>
          <a:p>
            <a:endParaRPr lang="it-IT" dirty="0"/>
          </a:p>
        </p:txBody>
      </p:sp>
      <p:sp>
        <p:nvSpPr>
          <p:cNvPr id="16" name="Segnaposto testo 5">
            <a:extLst>
              <a:ext uri="{FF2B5EF4-FFF2-40B4-BE49-F238E27FC236}">
                <a16:creationId xmlns:a16="http://schemas.microsoft.com/office/drawing/2014/main" id="{013B76D3-7FD0-D04A-9406-2817D521F0DA}"/>
              </a:ext>
            </a:extLst>
          </p:cNvPr>
          <p:cNvSpPr>
            <a:spLocks noGrp="1"/>
          </p:cNvSpPr>
          <p:nvPr>
            <p:ph type="body" sz="quarter" idx="14" hasCustomPrompt="1"/>
          </p:nvPr>
        </p:nvSpPr>
        <p:spPr>
          <a:xfrm>
            <a:off x="493060" y="1971040"/>
            <a:ext cx="5363757" cy="4013836"/>
          </a:xfrm>
          <a:prstGeom prst="rect">
            <a:avLst/>
          </a:prstGeom>
        </p:spPr>
        <p:txBody>
          <a:bodyPr lIns="0" tIns="0" rIns="0" bIns="0" anchor="t"/>
          <a:lstStyle>
            <a:lvl1pPr marL="0" indent="0">
              <a:lnSpc>
                <a:spcPct val="100000"/>
              </a:lnSpc>
              <a:spcBef>
                <a:spcPts val="0"/>
              </a:spcBef>
              <a:spcAft>
                <a:spcPts val="600"/>
              </a:spcAft>
              <a:buNone/>
              <a:defRPr sz="2400" b="0" i="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it-IT" dirty="0"/>
              <a:t>Testo </a:t>
            </a:r>
            <a:r>
              <a:rPr lang="it-IT" dirty="0" err="1"/>
              <a:t>Arial</a:t>
            </a:r>
            <a:r>
              <a:rPr lang="it-IT" dirty="0"/>
              <a:t> Regular 24 </a:t>
            </a:r>
            <a:r>
              <a:rPr lang="it-IT" dirty="0" err="1"/>
              <a:t>pt</a:t>
            </a:r>
            <a:endParaRPr lang="it-IT" dirty="0"/>
          </a:p>
        </p:txBody>
      </p:sp>
      <p:sp>
        <p:nvSpPr>
          <p:cNvPr id="17" name="Titolo 1">
            <a:extLst>
              <a:ext uri="{FF2B5EF4-FFF2-40B4-BE49-F238E27FC236}">
                <a16:creationId xmlns:a16="http://schemas.microsoft.com/office/drawing/2014/main" id="{FA6E1B89-A093-B942-86AE-340FCA2FF70E}"/>
              </a:ext>
            </a:extLst>
          </p:cNvPr>
          <p:cNvSpPr>
            <a:spLocks noGrp="1"/>
          </p:cNvSpPr>
          <p:nvPr>
            <p:ph type="title" hasCustomPrompt="1"/>
          </p:nvPr>
        </p:nvSpPr>
        <p:spPr>
          <a:xfrm>
            <a:off x="478367" y="450369"/>
            <a:ext cx="11226800" cy="372592"/>
          </a:xfrm>
          <a:prstGeom prst="rect">
            <a:avLst/>
          </a:prstGeom>
        </p:spPr>
        <p:txBody>
          <a:bodyPr lIns="0" tIns="0" rIns="251999" bIns="0" anchor="t"/>
          <a:lstStyle>
            <a:lvl1pPr>
              <a:lnSpc>
                <a:spcPts val="2600"/>
              </a:lnSpc>
              <a:defRPr sz="2800" b="1">
                <a:latin typeface="Georgia" panose="02040502050405020303" pitchFamily="18" charset="0"/>
              </a:defRPr>
            </a:lvl1pPr>
          </a:lstStyle>
          <a:p>
            <a:r>
              <a:rPr lang="it-IT" dirty="0"/>
              <a:t>Titolo della slide Georgia </a:t>
            </a:r>
            <a:r>
              <a:rPr lang="it-IT" dirty="0" err="1"/>
              <a:t>Bold</a:t>
            </a:r>
            <a:r>
              <a:rPr lang="it-IT" dirty="0"/>
              <a:t> 28 </a:t>
            </a:r>
            <a:r>
              <a:rPr lang="it-IT" dirty="0" err="1"/>
              <a:t>pt</a:t>
            </a:r>
            <a:endParaRPr lang="it-IT" dirty="0"/>
          </a:p>
        </p:txBody>
      </p:sp>
      <p:sp>
        <p:nvSpPr>
          <p:cNvPr id="20" name="Segnaposto testo 5">
            <a:extLst>
              <a:ext uri="{FF2B5EF4-FFF2-40B4-BE49-F238E27FC236}">
                <a16:creationId xmlns:a16="http://schemas.microsoft.com/office/drawing/2014/main" id="{4839F331-9893-A041-93FB-17AD844AAF12}"/>
              </a:ext>
            </a:extLst>
          </p:cNvPr>
          <p:cNvSpPr>
            <a:spLocks noGrp="1"/>
          </p:cNvSpPr>
          <p:nvPr>
            <p:ph type="body" sz="quarter" idx="10" hasCustomPrompt="1"/>
          </p:nvPr>
        </p:nvSpPr>
        <p:spPr>
          <a:xfrm>
            <a:off x="493063" y="923290"/>
            <a:ext cx="11212104" cy="719138"/>
          </a:xfrm>
          <a:prstGeom prst="rect">
            <a:avLst/>
          </a:prstGeom>
        </p:spPr>
        <p:txBody>
          <a:bodyPr lIns="0" tIns="0" rIns="251999" bIns="0" anchor="t"/>
          <a:lstStyle>
            <a:lvl1pPr marL="0" indent="0">
              <a:lnSpc>
                <a:spcPts val="2600"/>
              </a:lnSpc>
              <a:spcBef>
                <a:spcPts val="0"/>
              </a:spcBef>
              <a:buNone/>
              <a:defRPr sz="2400" b="0" i="0">
                <a:solidFill>
                  <a:schemeClr val="tx2"/>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it-IT" dirty="0"/>
              <a:t>Sottotitolo</a:t>
            </a:r>
          </a:p>
          <a:p>
            <a:pPr lvl="0"/>
            <a:r>
              <a:rPr lang="it-IT" dirty="0" err="1"/>
              <a:t>Arial</a:t>
            </a:r>
            <a:r>
              <a:rPr lang="it-IT" dirty="0"/>
              <a:t> Regular 24 </a:t>
            </a:r>
            <a:r>
              <a:rPr lang="it-IT" dirty="0" err="1"/>
              <a:t>pt</a:t>
            </a:r>
            <a:endParaRPr lang="it-IT" dirty="0"/>
          </a:p>
        </p:txBody>
      </p:sp>
      <p:sp>
        <p:nvSpPr>
          <p:cNvPr id="24" name="CasellaDiTesto 23">
            <a:extLst>
              <a:ext uri="{FF2B5EF4-FFF2-40B4-BE49-F238E27FC236}">
                <a16:creationId xmlns:a16="http://schemas.microsoft.com/office/drawing/2014/main" id="{8BCFC184-392D-954D-8386-635379BDD9A4}"/>
              </a:ext>
            </a:extLst>
          </p:cNvPr>
          <p:cNvSpPr txBox="1"/>
          <p:nvPr userDrawn="1"/>
        </p:nvSpPr>
        <p:spPr>
          <a:xfrm>
            <a:off x="11238847" y="272048"/>
            <a:ext cx="475316" cy="169277"/>
          </a:xfrm>
          <a:prstGeom prst="rect">
            <a:avLst/>
          </a:prstGeom>
          <a:noFill/>
        </p:spPr>
        <p:txBody>
          <a:bodyPr wrap="square" lIns="0" tIns="0" rIns="0" bIns="0"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fld id="{C23199B1-69EE-0946-8F5D-3DAB7C8E8881}" type="slidenum">
              <a:rPr kumimoji="0" lang="it-IT" sz="1100" b="0" i="0" u="none" strike="noStrike" kern="0" cap="none" spc="0" normalizeH="0" baseline="0" noProof="0" smtClean="0">
                <a:ln>
                  <a:noFill/>
                </a:ln>
                <a:solidFill>
                  <a:srgbClr val="1B2849"/>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‹N›</a:t>
            </a:fld>
            <a:endParaRPr kumimoji="0" lang="it-IT" sz="1100" b="0" i="0" u="none" strike="noStrike" kern="0" cap="none" spc="0" normalizeH="0" baseline="0" noProof="0" dirty="0">
              <a:ln>
                <a:noFill/>
              </a:ln>
              <a:solidFill>
                <a:srgbClr val="1B2849"/>
              </a:solidFill>
              <a:effectLst/>
              <a:uLnTx/>
              <a:uFillTx/>
            </a:endParaRPr>
          </a:p>
        </p:txBody>
      </p:sp>
    </p:spTree>
    <p:extLst>
      <p:ext uri="{BB962C8B-B14F-4D97-AF65-F5344CB8AC3E}">
        <p14:creationId xmlns:p14="http://schemas.microsoft.com/office/powerpoint/2010/main" val="336252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ottotitolo - Testo + immagine">
    <p:spTree>
      <p:nvGrpSpPr>
        <p:cNvPr id="1" name=""/>
        <p:cNvGrpSpPr/>
        <p:nvPr/>
      </p:nvGrpSpPr>
      <p:grpSpPr>
        <a:xfrm>
          <a:off x="0" y="0"/>
          <a:ext cx="0" cy="0"/>
          <a:chOff x="0" y="0"/>
          <a:chExt cx="0" cy="0"/>
        </a:xfrm>
      </p:grpSpPr>
      <p:sp>
        <p:nvSpPr>
          <p:cNvPr id="5" name="Segnaposto immagine 4">
            <a:extLst>
              <a:ext uri="{FF2B5EF4-FFF2-40B4-BE49-F238E27FC236}">
                <a16:creationId xmlns:a16="http://schemas.microsoft.com/office/drawing/2014/main" id="{8D003975-4FB1-3343-A259-008ACC17CC9C}"/>
              </a:ext>
            </a:extLst>
          </p:cNvPr>
          <p:cNvSpPr>
            <a:spLocks noGrp="1"/>
          </p:cNvSpPr>
          <p:nvPr>
            <p:ph type="pic" sz="quarter" idx="18" hasCustomPrompt="1"/>
          </p:nvPr>
        </p:nvSpPr>
        <p:spPr>
          <a:xfrm>
            <a:off x="6356649" y="2844800"/>
            <a:ext cx="5348519" cy="3140074"/>
          </a:xfrm>
          <a:prstGeom prst="rect">
            <a:avLst/>
          </a:prstGeom>
        </p:spPr>
        <p:txBody>
          <a:bodyPr anchor="ctr"/>
          <a:lstStyle>
            <a:lvl1pPr marL="0" indent="0" algn="ctr">
              <a:buNone/>
              <a:defRPr/>
            </a:lvl1pPr>
          </a:lstStyle>
          <a:p>
            <a:r>
              <a:rPr lang="it-IT" dirty="0"/>
              <a:t>Immagine</a:t>
            </a:r>
          </a:p>
          <a:p>
            <a:endParaRPr lang="it-IT" dirty="0"/>
          </a:p>
          <a:p>
            <a:endParaRPr lang="it-IT" dirty="0"/>
          </a:p>
        </p:txBody>
      </p:sp>
      <p:sp>
        <p:nvSpPr>
          <p:cNvPr id="11" name="Segnaposto testo 5">
            <a:extLst>
              <a:ext uri="{FF2B5EF4-FFF2-40B4-BE49-F238E27FC236}">
                <a16:creationId xmlns:a16="http://schemas.microsoft.com/office/drawing/2014/main" id="{22F2B322-C45D-8742-8645-7A085CFC210B}"/>
              </a:ext>
            </a:extLst>
          </p:cNvPr>
          <p:cNvSpPr>
            <a:spLocks noGrp="1"/>
          </p:cNvSpPr>
          <p:nvPr>
            <p:ph type="body" sz="quarter" idx="16" hasCustomPrompt="1"/>
          </p:nvPr>
        </p:nvSpPr>
        <p:spPr>
          <a:xfrm>
            <a:off x="6365115" y="1952625"/>
            <a:ext cx="5348519" cy="696238"/>
          </a:xfrm>
          <a:prstGeom prst="rect">
            <a:avLst/>
          </a:prstGeom>
        </p:spPr>
        <p:txBody>
          <a:bodyPr lIns="0" tIns="0" rIns="0" bIns="18000" anchor="t"/>
          <a:lstStyle>
            <a:lvl1pPr marL="0" indent="0">
              <a:lnSpc>
                <a:spcPct val="100000"/>
              </a:lnSpc>
              <a:spcBef>
                <a:spcPts val="0"/>
              </a:spcBef>
              <a:spcAft>
                <a:spcPts val="0"/>
              </a:spcAft>
              <a:buNone/>
              <a:defRPr sz="2400" b="1" i="0">
                <a:solidFill>
                  <a:schemeClr val="accent1"/>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it-IT" dirty="0"/>
              <a:t>Titolo dell’immagine</a:t>
            </a:r>
          </a:p>
          <a:p>
            <a:pPr lvl="0"/>
            <a:r>
              <a:rPr lang="it-IT" dirty="0"/>
              <a:t>Testo </a:t>
            </a:r>
            <a:r>
              <a:rPr lang="it-IT" dirty="0" err="1"/>
              <a:t>Arial</a:t>
            </a:r>
            <a:r>
              <a:rPr lang="it-IT" dirty="0"/>
              <a:t> Regular 24 </a:t>
            </a:r>
            <a:r>
              <a:rPr lang="it-IT" dirty="0" err="1"/>
              <a:t>pt</a:t>
            </a:r>
            <a:endParaRPr lang="it-IT" dirty="0"/>
          </a:p>
        </p:txBody>
      </p:sp>
      <p:sp>
        <p:nvSpPr>
          <p:cNvPr id="16" name="Segnaposto testo 5">
            <a:extLst>
              <a:ext uri="{FF2B5EF4-FFF2-40B4-BE49-F238E27FC236}">
                <a16:creationId xmlns:a16="http://schemas.microsoft.com/office/drawing/2014/main" id="{921CE835-8DC0-1F42-9C71-A63ACF8FEF6D}"/>
              </a:ext>
            </a:extLst>
          </p:cNvPr>
          <p:cNvSpPr>
            <a:spLocks noGrp="1"/>
          </p:cNvSpPr>
          <p:nvPr>
            <p:ph type="body" sz="quarter" idx="14" hasCustomPrompt="1"/>
          </p:nvPr>
        </p:nvSpPr>
        <p:spPr>
          <a:xfrm>
            <a:off x="493060" y="1971040"/>
            <a:ext cx="5363757" cy="4013836"/>
          </a:xfrm>
          <a:prstGeom prst="rect">
            <a:avLst/>
          </a:prstGeom>
        </p:spPr>
        <p:txBody>
          <a:bodyPr lIns="0" tIns="0" rIns="0" bIns="0" anchor="t"/>
          <a:lstStyle>
            <a:lvl1pPr marL="0" indent="0">
              <a:lnSpc>
                <a:spcPct val="100000"/>
              </a:lnSpc>
              <a:spcBef>
                <a:spcPts val="0"/>
              </a:spcBef>
              <a:spcAft>
                <a:spcPts val="600"/>
              </a:spcAft>
              <a:buNone/>
              <a:defRPr sz="2400" b="0" i="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it-IT" dirty="0"/>
              <a:t>Testo </a:t>
            </a:r>
            <a:r>
              <a:rPr lang="it-IT" dirty="0" err="1"/>
              <a:t>Arial</a:t>
            </a:r>
            <a:r>
              <a:rPr lang="it-IT" dirty="0"/>
              <a:t> Regular 24 </a:t>
            </a:r>
            <a:r>
              <a:rPr lang="it-IT" dirty="0" err="1"/>
              <a:t>pt</a:t>
            </a:r>
            <a:endParaRPr lang="it-IT" dirty="0"/>
          </a:p>
        </p:txBody>
      </p:sp>
      <p:sp>
        <p:nvSpPr>
          <p:cNvPr id="17" name="Titolo 1">
            <a:extLst>
              <a:ext uri="{FF2B5EF4-FFF2-40B4-BE49-F238E27FC236}">
                <a16:creationId xmlns:a16="http://schemas.microsoft.com/office/drawing/2014/main" id="{9CD64573-8647-3540-A34C-148FF28D2CDE}"/>
              </a:ext>
            </a:extLst>
          </p:cNvPr>
          <p:cNvSpPr>
            <a:spLocks noGrp="1"/>
          </p:cNvSpPr>
          <p:nvPr>
            <p:ph type="title" hasCustomPrompt="1"/>
          </p:nvPr>
        </p:nvSpPr>
        <p:spPr>
          <a:xfrm>
            <a:off x="478367" y="450369"/>
            <a:ext cx="11226800" cy="372592"/>
          </a:xfrm>
          <a:prstGeom prst="rect">
            <a:avLst/>
          </a:prstGeom>
        </p:spPr>
        <p:txBody>
          <a:bodyPr lIns="0" tIns="0" rIns="251999" bIns="0" anchor="t"/>
          <a:lstStyle>
            <a:lvl1pPr>
              <a:lnSpc>
                <a:spcPts val="2600"/>
              </a:lnSpc>
              <a:defRPr sz="2800" b="1">
                <a:latin typeface="Georgia" panose="02040502050405020303" pitchFamily="18" charset="0"/>
              </a:defRPr>
            </a:lvl1pPr>
          </a:lstStyle>
          <a:p>
            <a:r>
              <a:rPr lang="it-IT" dirty="0"/>
              <a:t>Titolo della slide Georgia </a:t>
            </a:r>
            <a:r>
              <a:rPr lang="it-IT" dirty="0" err="1"/>
              <a:t>Bold</a:t>
            </a:r>
            <a:r>
              <a:rPr lang="it-IT" dirty="0"/>
              <a:t> 28 </a:t>
            </a:r>
            <a:r>
              <a:rPr lang="it-IT" dirty="0" err="1"/>
              <a:t>pt</a:t>
            </a:r>
            <a:endParaRPr lang="it-IT" dirty="0"/>
          </a:p>
        </p:txBody>
      </p:sp>
      <p:sp>
        <p:nvSpPr>
          <p:cNvPr id="19" name="Segnaposto testo 5">
            <a:extLst>
              <a:ext uri="{FF2B5EF4-FFF2-40B4-BE49-F238E27FC236}">
                <a16:creationId xmlns:a16="http://schemas.microsoft.com/office/drawing/2014/main" id="{9E803FCE-AFA3-474C-B4A5-C66161094F0F}"/>
              </a:ext>
            </a:extLst>
          </p:cNvPr>
          <p:cNvSpPr>
            <a:spLocks noGrp="1"/>
          </p:cNvSpPr>
          <p:nvPr>
            <p:ph type="body" sz="quarter" idx="10" hasCustomPrompt="1"/>
          </p:nvPr>
        </p:nvSpPr>
        <p:spPr>
          <a:xfrm>
            <a:off x="493063" y="923290"/>
            <a:ext cx="11212104" cy="719138"/>
          </a:xfrm>
          <a:prstGeom prst="rect">
            <a:avLst/>
          </a:prstGeom>
        </p:spPr>
        <p:txBody>
          <a:bodyPr lIns="0" tIns="0" rIns="251999" bIns="0" anchor="t"/>
          <a:lstStyle>
            <a:lvl1pPr marL="0" indent="0">
              <a:lnSpc>
                <a:spcPts val="2600"/>
              </a:lnSpc>
              <a:spcBef>
                <a:spcPts val="0"/>
              </a:spcBef>
              <a:buNone/>
              <a:defRPr sz="2400" b="0" i="0">
                <a:solidFill>
                  <a:schemeClr val="tx2"/>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it-IT" dirty="0"/>
              <a:t>Sottotitolo</a:t>
            </a:r>
          </a:p>
          <a:p>
            <a:pPr lvl="0"/>
            <a:r>
              <a:rPr lang="it-IT" dirty="0" err="1"/>
              <a:t>Arial</a:t>
            </a:r>
            <a:r>
              <a:rPr lang="it-IT" dirty="0"/>
              <a:t> Regular 24 </a:t>
            </a:r>
            <a:r>
              <a:rPr lang="it-IT" dirty="0" err="1"/>
              <a:t>pt</a:t>
            </a:r>
            <a:endParaRPr lang="it-IT" dirty="0"/>
          </a:p>
        </p:txBody>
      </p:sp>
      <p:sp>
        <p:nvSpPr>
          <p:cNvPr id="23" name="CasellaDiTesto 22">
            <a:extLst>
              <a:ext uri="{FF2B5EF4-FFF2-40B4-BE49-F238E27FC236}">
                <a16:creationId xmlns:a16="http://schemas.microsoft.com/office/drawing/2014/main" id="{09E6530C-A138-5F43-9AC2-AA5B67684D8F}"/>
              </a:ext>
            </a:extLst>
          </p:cNvPr>
          <p:cNvSpPr txBox="1"/>
          <p:nvPr userDrawn="1"/>
        </p:nvSpPr>
        <p:spPr>
          <a:xfrm>
            <a:off x="11238847" y="272048"/>
            <a:ext cx="475316" cy="169277"/>
          </a:xfrm>
          <a:prstGeom prst="rect">
            <a:avLst/>
          </a:prstGeom>
          <a:noFill/>
        </p:spPr>
        <p:txBody>
          <a:bodyPr wrap="square" lIns="0" tIns="0" rIns="0" bIns="0"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fld id="{C23199B1-69EE-0946-8F5D-3DAB7C8E8881}" type="slidenum">
              <a:rPr kumimoji="0" lang="it-IT" sz="1100" b="0" i="0" u="none" strike="noStrike" kern="0" cap="none" spc="0" normalizeH="0" baseline="0" noProof="0" smtClean="0">
                <a:ln>
                  <a:noFill/>
                </a:ln>
                <a:solidFill>
                  <a:srgbClr val="1B2849"/>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‹N›</a:t>
            </a:fld>
            <a:endParaRPr kumimoji="0" lang="it-IT" sz="1100" b="0" i="0" u="none" strike="noStrike" kern="0" cap="none" spc="0" normalizeH="0" baseline="0" noProof="0" dirty="0">
              <a:ln>
                <a:noFill/>
              </a:ln>
              <a:solidFill>
                <a:srgbClr val="1B2849"/>
              </a:solidFill>
              <a:effectLst/>
              <a:uLnTx/>
              <a:uFillTx/>
            </a:endParaRPr>
          </a:p>
        </p:txBody>
      </p:sp>
    </p:spTree>
    <p:extLst>
      <p:ext uri="{BB962C8B-B14F-4D97-AF65-F5344CB8AC3E}">
        <p14:creationId xmlns:p14="http://schemas.microsoft.com/office/powerpoint/2010/main" val="10900602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ottotitolo - Slide vuota">
    <p:spTree>
      <p:nvGrpSpPr>
        <p:cNvPr id="1" name=""/>
        <p:cNvGrpSpPr/>
        <p:nvPr/>
      </p:nvGrpSpPr>
      <p:grpSpPr>
        <a:xfrm>
          <a:off x="0" y="0"/>
          <a:ext cx="0" cy="0"/>
          <a:chOff x="0" y="0"/>
          <a:chExt cx="0" cy="0"/>
        </a:xfrm>
      </p:grpSpPr>
      <p:sp>
        <p:nvSpPr>
          <p:cNvPr id="24" name="Titolo 1">
            <a:extLst>
              <a:ext uri="{FF2B5EF4-FFF2-40B4-BE49-F238E27FC236}">
                <a16:creationId xmlns:a16="http://schemas.microsoft.com/office/drawing/2014/main" id="{A39E1B75-16D2-FD46-A115-6B00BA14A260}"/>
              </a:ext>
            </a:extLst>
          </p:cNvPr>
          <p:cNvSpPr>
            <a:spLocks noGrp="1"/>
          </p:cNvSpPr>
          <p:nvPr>
            <p:ph type="title" hasCustomPrompt="1"/>
          </p:nvPr>
        </p:nvSpPr>
        <p:spPr>
          <a:xfrm>
            <a:off x="478367" y="450369"/>
            <a:ext cx="11226800" cy="372592"/>
          </a:xfrm>
          <a:prstGeom prst="rect">
            <a:avLst/>
          </a:prstGeom>
        </p:spPr>
        <p:txBody>
          <a:bodyPr lIns="0" tIns="0" rIns="251999" bIns="0" anchor="t"/>
          <a:lstStyle>
            <a:lvl1pPr>
              <a:lnSpc>
                <a:spcPts val="2600"/>
              </a:lnSpc>
              <a:defRPr sz="2800" b="1">
                <a:latin typeface="Georgia" panose="02040502050405020303" pitchFamily="18" charset="0"/>
              </a:defRPr>
            </a:lvl1pPr>
          </a:lstStyle>
          <a:p>
            <a:r>
              <a:rPr lang="it-IT" dirty="0"/>
              <a:t>Titolo della slide Georgia </a:t>
            </a:r>
            <a:r>
              <a:rPr lang="it-IT" dirty="0" err="1"/>
              <a:t>Bold</a:t>
            </a:r>
            <a:r>
              <a:rPr lang="it-IT" dirty="0"/>
              <a:t> 28 </a:t>
            </a:r>
            <a:r>
              <a:rPr lang="it-IT" dirty="0" err="1"/>
              <a:t>pt</a:t>
            </a:r>
            <a:endParaRPr lang="it-IT" dirty="0"/>
          </a:p>
        </p:txBody>
      </p:sp>
      <p:sp>
        <p:nvSpPr>
          <p:cNvPr id="25" name="Segnaposto testo 5">
            <a:extLst>
              <a:ext uri="{FF2B5EF4-FFF2-40B4-BE49-F238E27FC236}">
                <a16:creationId xmlns:a16="http://schemas.microsoft.com/office/drawing/2014/main" id="{9208CF0C-C3B2-724A-9FFE-1710193ADA5B}"/>
              </a:ext>
            </a:extLst>
          </p:cNvPr>
          <p:cNvSpPr>
            <a:spLocks noGrp="1"/>
          </p:cNvSpPr>
          <p:nvPr>
            <p:ph type="body" sz="quarter" idx="10" hasCustomPrompt="1"/>
          </p:nvPr>
        </p:nvSpPr>
        <p:spPr>
          <a:xfrm>
            <a:off x="493063" y="923290"/>
            <a:ext cx="11212104" cy="719138"/>
          </a:xfrm>
          <a:prstGeom prst="rect">
            <a:avLst/>
          </a:prstGeom>
        </p:spPr>
        <p:txBody>
          <a:bodyPr lIns="0" tIns="0" rIns="251999" bIns="0" anchor="t"/>
          <a:lstStyle>
            <a:lvl1pPr marL="0" indent="0">
              <a:lnSpc>
                <a:spcPts val="2600"/>
              </a:lnSpc>
              <a:spcBef>
                <a:spcPts val="0"/>
              </a:spcBef>
              <a:buNone/>
              <a:defRPr sz="2400" b="0" i="0">
                <a:solidFill>
                  <a:schemeClr val="tx2"/>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it-IT" dirty="0"/>
              <a:t>Sottotitolo</a:t>
            </a:r>
          </a:p>
          <a:p>
            <a:pPr lvl="0"/>
            <a:r>
              <a:rPr lang="it-IT" dirty="0" err="1"/>
              <a:t>Arial</a:t>
            </a:r>
            <a:r>
              <a:rPr lang="it-IT" dirty="0"/>
              <a:t> Regular 24 </a:t>
            </a:r>
            <a:r>
              <a:rPr lang="it-IT" dirty="0" err="1"/>
              <a:t>pt</a:t>
            </a:r>
            <a:endParaRPr lang="it-IT" dirty="0"/>
          </a:p>
        </p:txBody>
      </p:sp>
      <p:sp>
        <p:nvSpPr>
          <p:cNvPr id="16" name="CasellaDiTesto 15">
            <a:extLst>
              <a:ext uri="{FF2B5EF4-FFF2-40B4-BE49-F238E27FC236}">
                <a16:creationId xmlns:a16="http://schemas.microsoft.com/office/drawing/2014/main" id="{6BD03A06-3DAC-BF47-82A7-BAE0A8B8665B}"/>
              </a:ext>
            </a:extLst>
          </p:cNvPr>
          <p:cNvSpPr txBox="1"/>
          <p:nvPr userDrawn="1"/>
        </p:nvSpPr>
        <p:spPr>
          <a:xfrm>
            <a:off x="11238847" y="272048"/>
            <a:ext cx="475316" cy="169277"/>
          </a:xfrm>
          <a:prstGeom prst="rect">
            <a:avLst/>
          </a:prstGeom>
          <a:noFill/>
        </p:spPr>
        <p:txBody>
          <a:bodyPr wrap="square" lIns="0" tIns="0" rIns="0" bIns="0"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fld id="{C23199B1-69EE-0946-8F5D-3DAB7C8E8881}" type="slidenum">
              <a:rPr kumimoji="0" lang="it-IT" sz="1100" b="0" i="0" u="none" strike="noStrike" kern="0" cap="none" spc="0" normalizeH="0" baseline="0" noProof="0" smtClean="0">
                <a:ln>
                  <a:noFill/>
                </a:ln>
                <a:solidFill>
                  <a:srgbClr val="1B2849"/>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‹N›</a:t>
            </a:fld>
            <a:endParaRPr kumimoji="0" lang="it-IT" sz="1100" b="0" i="0" u="none" strike="noStrike" kern="0" cap="none" spc="0" normalizeH="0" baseline="0" noProof="0" dirty="0">
              <a:ln>
                <a:noFill/>
              </a:ln>
              <a:solidFill>
                <a:srgbClr val="1B2849"/>
              </a:solidFill>
              <a:effectLst/>
              <a:uLnTx/>
              <a:uFillTx/>
            </a:endParaRPr>
          </a:p>
        </p:txBody>
      </p:sp>
    </p:spTree>
    <p:extLst>
      <p:ext uri="{BB962C8B-B14F-4D97-AF65-F5344CB8AC3E}">
        <p14:creationId xmlns:p14="http://schemas.microsoft.com/office/powerpoint/2010/main" val="38210707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sto 1 colonna">
    <p:spTree>
      <p:nvGrpSpPr>
        <p:cNvPr id="1" name=""/>
        <p:cNvGrpSpPr/>
        <p:nvPr/>
      </p:nvGrpSpPr>
      <p:grpSpPr>
        <a:xfrm>
          <a:off x="0" y="0"/>
          <a:ext cx="0" cy="0"/>
          <a:chOff x="0" y="0"/>
          <a:chExt cx="0" cy="0"/>
        </a:xfrm>
      </p:grpSpPr>
      <p:sp>
        <p:nvSpPr>
          <p:cNvPr id="8" name="Segnaposto testo 5">
            <a:extLst>
              <a:ext uri="{FF2B5EF4-FFF2-40B4-BE49-F238E27FC236}">
                <a16:creationId xmlns:a16="http://schemas.microsoft.com/office/drawing/2014/main" id="{7412C29B-18A2-0A44-8581-7A0CECE0A64B}"/>
              </a:ext>
            </a:extLst>
          </p:cNvPr>
          <p:cNvSpPr>
            <a:spLocks noGrp="1"/>
          </p:cNvSpPr>
          <p:nvPr>
            <p:ph type="body" sz="quarter" idx="14" hasCustomPrompt="1"/>
          </p:nvPr>
        </p:nvSpPr>
        <p:spPr>
          <a:xfrm>
            <a:off x="493060" y="1737360"/>
            <a:ext cx="11212107" cy="4247516"/>
          </a:xfrm>
          <a:prstGeom prst="rect">
            <a:avLst/>
          </a:prstGeom>
        </p:spPr>
        <p:txBody>
          <a:bodyPr lIns="0" tIns="0" rIns="0" bIns="0" anchor="t"/>
          <a:lstStyle>
            <a:lvl1pPr marL="0" indent="0">
              <a:lnSpc>
                <a:spcPct val="100000"/>
              </a:lnSpc>
              <a:spcBef>
                <a:spcPts val="0"/>
              </a:spcBef>
              <a:spcAft>
                <a:spcPts val="600"/>
              </a:spcAft>
              <a:buNone/>
              <a:defRPr sz="2400" b="0" i="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it-IT" dirty="0"/>
              <a:t>Testo </a:t>
            </a:r>
            <a:r>
              <a:rPr lang="it-IT" dirty="0" err="1"/>
              <a:t>Arial</a:t>
            </a:r>
            <a:r>
              <a:rPr lang="it-IT" dirty="0"/>
              <a:t> Regular 24 </a:t>
            </a:r>
            <a:r>
              <a:rPr lang="it-IT" dirty="0" err="1"/>
              <a:t>pt</a:t>
            </a:r>
            <a:endParaRPr lang="it-IT" dirty="0"/>
          </a:p>
        </p:txBody>
      </p:sp>
      <p:sp>
        <p:nvSpPr>
          <p:cNvPr id="13" name="Titolo 1">
            <a:extLst>
              <a:ext uri="{FF2B5EF4-FFF2-40B4-BE49-F238E27FC236}">
                <a16:creationId xmlns:a16="http://schemas.microsoft.com/office/drawing/2014/main" id="{8814612F-C690-9B46-A1BD-FCFAA3E9BFCD}"/>
              </a:ext>
            </a:extLst>
          </p:cNvPr>
          <p:cNvSpPr>
            <a:spLocks noGrp="1"/>
          </p:cNvSpPr>
          <p:nvPr>
            <p:ph type="title" hasCustomPrompt="1"/>
          </p:nvPr>
        </p:nvSpPr>
        <p:spPr>
          <a:xfrm>
            <a:off x="478367" y="360680"/>
            <a:ext cx="11226800" cy="962506"/>
          </a:xfrm>
          <a:prstGeom prst="rect">
            <a:avLst/>
          </a:prstGeom>
        </p:spPr>
        <p:txBody>
          <a:bodyPr lIns="0" tIns="0" rIns="251999" bIns="0" anchor="t"/>
          <a:lstStyle>
            <a:lvl1pPr>
              <a:lnSpc>
                <a:spcPts val="3500"/>
              </a:lnSpc>
              <a:defRPr sz="2800" b="1">
                <a:latin typeface="Georgia" panose="02040502050405020303" pitchFamily="18" charset="0"/>
              </a:defRPr>
            </a:lvl1pPr>
          </a:lstStyle>
          <a:p>
            <a:r>
              <a:rPr lang="it-IT" dirty="0"/>
              <a:t>Titolo della slide </a:t>
            </a:r>
            <a:br>
              <a:rPr lang="it-IT" dirty="0"/>
            </a:br>
            <a:r>
              <a:rPr lang="it-IT" dirty="0"/>
              <a:t>Georgia </a:t>
            </a:r>
            <a:r>
              <a:rPr lang="it-IT" dirty="0" err="1"/>
              <a:t>Bold</a:t>
            </a:r>
            <a:r>
              <a:rPr lang="it-IT" dirty="0"/>
              <a:t> 28 </a:t>
            </a:r>
            <a:r>
              <a:rPr lang="it-IT" dirty="0" err="1"/>
              <a:t>pt</a:t>
            </a:r>
            <a:endParaRPr lang="it-IT" dirty="0"/>
          </a:p>
        </p:txBody>
      </p:sp>
      <p:sp>
        <p:nvSpPr>
          <p:cNvPr id="18" name="CasellaDiTesto 17">
            <a:extLst>
              <a:ext uri="{FF2B5EF4-FFF2-40B4-BE49-F238E27FC236}">
                <a16:creationId xmlns:a16="http://schemas.microsoft.com/office/drawing/2014/main" id="{7C6E316D-26DA-414E-81BD-1FDEF3BC48D2}"/>
              </a:ext>
            </a:extLst>
          </p:cNvPr>
          <p:cNvSpPr txBox="1"/>
          <p:nvPr userDrawn="1"/>
        </p:nvSpPr>
        <p:spPr>
          <a:xfrm>
            <a:off x="11238847" y="272048"/>
            <a:ext cx="475316" cy="169277"/>
          </a:xfrm>
          <a:prstGeom prst="rect">
            <a:avLst/>
          </a:prstGeom>
          <a:noFill/>
        </p:spPr>
        <p:txBody>
          <a:bodyPr wrap="square" lIns="0" tIns="0" rIns="0" bIns="0"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fld id="{C23199B1-69EE-0946-8F5D-3DAB7C8E8881}" type="slidenum">
              <a:rPr kumimoji="0" lang="it-IT" sz="1100" b="0" i="0" u="none" strike="noStrike" kern="0" cap="none" spc="0" normalizeH="0" baseline="0" noProof="0" smtClean="0">
                <a:ln>
                  <a:noFill/>
                </a:ln>
                <a:solidFill>
                  <a:srgbClr val="1B2849"/>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‹N›</a:t>
            </a:fld>
            <a:endParaRPr kumimoji="0" lang="it-IT" sz="1100" b="0" i="0" u="none" strike="noStrike" kern="0" cap="none" spc="0" normalizeH="0" baseline="0" noProof="0" dirty="0">
              <a:ln>
                <a:noFill/>
              </a:ln>
              <a:solidFill>
                <a:srgbClr val="1B2849"/>
              </a:solidFill>
              <a:effectLst/>
              <a:uLnTx/>
              <a:uFillTx/>
            </a:endParaRPr>
          </a:p>
        </p:txBody>
      </p:sp>
    </p:spTree>
    <p:extLst>
      <p:ext uri="{BB962C8B-B14F-4D97-AF65-F5344CB8AC3E}">
        <p14:creationId xmlns:p14="http://schemas.microsoft.com/office/powerpoint/2010/main" val="16617493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sto 2 colonne">
    <p:spTree>
      <p:nvGrpSpPr>
        <p:cNvPr id="1" name=""/>
        <p:cNvGrpSpPr/>
        <p:nvPr/>
      </p:nvGrpSpPr>
      <p:grpSpPr>
        <a:xfrm>
          <a:off x="0" y="0"/>
          <a:ext cx="0" cy="0"/>
          <a:chOff x="0" y="0"/>
          <a:chExt cx="0" cy="0"/>
        </a:xfrm>
      </p:grpSpPr>
      <p:sp>
        <p:nvSpPr>
          <p:cNvPr id="9" name="Segnaposto testo 5">
            <a:extLst>
              <a:ext uri="{FF2B5EF4-FFF2-40B4-BE49-F238E27FC236}">
                <a16:creationId xmlns:a16="http://schemas.microsoft.com/office/drawing/2014/main" id="{DA3416D0-ECAE-054C-9BDC-1D86EEEABD6F}"/>
              </a:ext>
            </a:extLst>
          </p:cNvPr>
          <p:cNvSpPr>
            <a:spLocks noGrp="1"/>
          </p:cNvSpPr>
          <p:nvPr>
            <p:ph type="body" sz="quarter" idx="14" hasCustomPrompt="1"/>
          </p:nvPr>
        </p:nvSpPr>
        <p:spPr>
          <a:xfrm>
            <a:off x="493060" y="1737360"/>
            <a:ext cx="5363757" cy="4247516"/>
          </a:xfrm>
          <a:prstGeom prst="rect">
            <a:avLst/>
          </a:prstGeom>
        </p:spPr>
        <p:txBody>
          <a:bodyPr lIns="0" tIns="0" rIns="0" bIns="0" anchor="t"/>
          <a:lstStyle>
            <a:lvl1pPr marL="0" indent="0">
              <a:lnSpc>
                <a:spcPct val="100000"/>
              </a:lnSpc>
              <a:spcBef>
                <a:spcPts val="0"/>
              </a:spcBef>
              <a:spcAft>
                <a:spcPts val="600"/>
              </a:spcAft>
              <a:buNone/>
              <a:defRPr sz="2400" b="0" i="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it-IT" dirty="0"/>
              <a:t>Testo </a:t>
            </a:r>
            <a:r>
              <a:rPr lang="it-IT" dirty="0" err="1"/>
              <a:t>Arial</a:t>
            </a:r>
            <a:r>
              <a:rPr lang="it-IT" dirty="0"/>
              <a:t> Regular 24 </a:t>
            </a:r>
            <a:r>
              <a:rPr lang="it-IT" dirty="0" err="1"/>
              <a:t>pt</a:t>
            </a:r>
            <a:endParaRPr lang="it-IT" dirty="0"/>
          </a:p>
        </p:txBody>
      </p:sp>
      <p:sp>
        <p:nvSpPr>
          <p:cNvPr id="11" name="Titolo 1">
            <a:extLst>
              <a:ext uri="{FF2B5EF4-FFF2-40B4-BE49-F238E27FC236}">
                <a16:creationId xmlns:a16="http://schemas.microsoft.com/office/drawing/2014/main" id="{4087AC1A-A14F-5642-BEC8-7CFA2E0E94C0}"/>
              </a:ext>
            </a:extLst>
          </p:cNvPr>
          <p:cNvSpPr>
            <a:spLocks noGrp="1"/>
          </p:cNvSpPr>
          <p:nvPr>
            <p:ph type="title" hasCustomPrompt="1"/>
          </p:nvPr>
        </p:nvSpPr>
        <p:spPr>
          <a:xfrm>
            <a:off x="478367" y="360680"/>
            <a:ext cx="11226800" cy="962506"/>
          </a:xfrm>
          <a:prstGeom prst="rect">
            <a:avLst/>
          </a:prstGeom>
        </p:spPr>
        <p:txBody>
          <a:bodyPr lIns="0" tIns="0" rIns="251999" bIns="0" anchor="t"/>
          <a:lstStyle>
            <a:lvl1pPr>
              <a:lnSpc>
                <a:spcPts val="3500"/>
              </a:lnSpc>
              <a:defRPr sz="2800" b="1">
                <a:latin typeface="Georgia" panose="02040502050405020303" pitchFamily="18" charset="0"/>
              </a:defRPr>
            </a:lvl1pPr>
          </a:lstStyle>
          <a:p>
            <a:r>
              <a:rPr lang="it-IT" dirty="0"/>
              <a:t>Titolo della slide </a:t>
            </a:r>
            <a:br>
              <a:rPr lang="it-IT" dirty="0"/>
            </a:br>
            <a:r>
              <a:rPr lang="it-IT" dirty="0"/>
              <a:t>Georgia </a:t>
            </a:r>
            <a:r>
              <a:rPr lang="it-IT" dirty="0" err="1"/>
              <a:t>Bold</a:t>
            </a:r>
            <a:r>
              <a:rPr lang="it-IT" dirty="0"/>
              <a:t> 28 </a:t>
            </a:r>
            <a:r>
              <a:rPr lang="it-IT" dirty="0" err="1"/>
              <a:t>pt</a:t>
            </a:r>
            <a:endParaRPr lang="it-IT" dirty="0"/>
          </a:p>
        </p:txBody>
      </p:sp>
      <p:sp>
        <p:nvSpPr>
          <p:cNvPr id="20" name="Segnaposto testo 5">
            <a:extLst>
              <a:ext uri="{FF2B5EF4-FFF2-40B4-BE49-F238E27FC236}">
                <a16:creationId xmlns:a16="http://schemas.microsoft.com/office/drawing/2014/main" id="{CACAE363-4131-EB4E-A7F3-82E885481D30}"/>
              </a:ext>
            </a:extLst>
          </p:cNvPr>
          <p:cNvSpPr>
            <a:spLocks noGrp="1"/>
          </p:cNvSpPr>
          <p:nvPr>
            <p:ph type="body" sz="quarter" idx="15" hasCustomPrompt="1"/>
          </p:nvPr>
        </p:nvSpPr>
        <p:spPr>
          <a:xfrm>
            <a:off x="6335184" y="1737360"/>
            <a:ext cx="5378449" cy="4247516"/>
          </a:xfrm>
          <a:prstGeom prst="rect">
            <a:avLst/>
          </a:prstGeom>
        </p:spPr>
        <p:txBody>
          <a:bodyPr lIns="0" tIns="0" rIns="0" bIns="0" anchor="t"/>
          <a:lstStyle>
            <a:lvl1pPr marL="0" indent="0">
              <a:lnSpc>
                <a:spcPct val="100000"/>
              </a:lnSpc>
              <a:spcBef>
                <a:spcPts val="0"/>
              </a:spcBef>
              <a:spcAft>
                <a:spcPts val="600"/>
              </a:spcAft>
              <a:buNone/>
              <a:defRPr sz="2400" b="0" i="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it-IT" dirty="0"/>
              <a:t>Testo </a:t>
            </a:r>
            <a:r>
              <a:rPr lang="it-IT" dirty="0" err="1"/>
              <a:t>Arial</a:t>
            </a:r>
            <a:r>
              <a:rPr lang="it-IT" dirty="0"/>
              <a:t> Regular 24 </a:t>
            </a:r>
            <a:r>
              <a:rPr lang="it-IT" dirty="0" err="1"/>
              <a:t>pt</a:t>
            </a:r>
            <a:endParaRPr lang="it-IT" dirty="0"/>
          </a:p>
        </p:txBody>
      </p:sp>
      <p:sp>
        <p:nvSpPr>
          <p:cNvPr id="19" name="CasellaDiTesto 18">
            <a:extLst>
              <a:ext uri="{FF2B5EF4-FFF2-40B4-BE49-F238E27FC236}">
                <a16:creationId xmlns:a16="http://schemas.microsoft.com/office/drawing/2014/main" id="{3DD1F83B-790B-D94F-BD3F-07ABFABA7D59}"/>
              </a:ext>
            </a:extLst>
          </p:cNvPr>
          <p:cNvSpPr txBox="1"/>
          <p:nvPr userDrawn="1"/>
        </p:nvSpPr>
        <p:spPr>
          <a:xfrm>
            <a:off x="11238847" y="272048"/>
            <a:ext cx="475316" cy="169277"/>
          </a:xfrm>
          <a:prstGeom prst="rect">
            <a:avLst/>
          </a:prstGeom>
          <a:noFill/>
        </p:spPr>
        <p:txBody>
          <a:bodyPr wrap="square" lIns="0" tIns="0" rIns="0" bIns="0"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fld id="{C23199B1-69EE-0946-8F5D-3DAB7C8E8881}" type="slidenum">
              <a:rPr kumimoji="0" lang="it-IT" sz="1100" b="0" i="0" u="none" strike="noStrike" kern="0" cap="none" spc="0" normalizeH="0" baseline="0" noProof="0" smtClean="0">
                <a:ln>
                  <a:noFill/>
                </a:ln>
                <a:solidFill>
                  <a:srgbClr val="1B2849"/>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‹N›</a:t>
            </a:fld>
            <a:endParaRPr kumimoji="0" lang="it-IT" sz="1100" b="0" i="0" u="none" strike="noStrike" kern="0" cap="none" spc="0" normalizeH="0" baseline="0" noProof="0" dirty="0">
              <a:ln>
                <a:noFill/>
              </a:ln>
              <a:solidFill>
                <a:srgbClr val="1B2849"/>
              </a:solidFill>
              <a:effectLst/>
              <a:uLnTx/>
              <a:uFillTx/>
            </a:endParaRPr>
          </a:p>
        </p:txBody>
      </p:sp>
    </p:spTree>
    <p:extLst>
      <p:ext uri="{BB962C8B-B14F-4D97-AF65-F5344CB8AC3E}">
        <p14:creationId xmlns:p14="http://schemas.microsoft.com/office/powerpoint/2010/main" val="5898570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sto + box in evidenza">
    <p:spTree>
      <p:nvGrpSpPr>
        <p:cNvPr id="1" name=""/>
        <p:cNvGrpSpPr/>
        <p:nvPr/>
      </p:nvGrpSpPr>
      <p:grpSpPr>
        <a:xfrm>
          <a:off x="0" y="0"/>
          <a:ext cx="0" cy="0"/>
          <a:chOff x="0" y="0"/>
          <a:chExt cx="0" cy="0"/>
        </a:xfrm>
      </p:grpSpPr>
      <p:sp>
        <p:nvSpPr>
          <p:cNvPr id="27" name="Segnaposto testo 5">
            <a:extLst>
              <a:ext uri="{FF2B5EF4-FFF2-40B4-BE49-F238E27FC236}">
                <a16:creationId xmlns:a16="http://schemas.microsoft.com/office/drawing/2014/main" id="{8317CE8C-7898-DF45-B728-7883C31EF2D5}"/>
              </a:ext>
            </a:extLst>
          </p:cNvPr>
          <p:cNvSpPr>
            <a:spLocks noGrp="1"/>
          </p:cNvSpPr>
          <p:nvPr>
            <p:ph type="body" sz="quarter" idx="16" hasCustomPrompt="1"/>
          </p:nvPr>
        </p:nvSpPr>
        <p:spPr>
          <a:xfrm>
            <a:off x="6356649" y="1736726"/>
            <a:ext cx="5356985" cy="4248151"/>
          </a:xfrm>
          <a:prstGeom prst="rect">
            <a:avLst/>
          </a:prstGeom>
          <a:solidFill>
            <a:schemeClr val="bg2"/>
          </a:solidFill>
          <a:ln>
            <a:noFill/>
          </a:ln>
        </p:spPr>
        <p:txBody>
          <a:bodyPr lIns="72000" tIns="72000" rIns="72000" bIns="72000" anchor="t"/>
          <a:lstStyle>
            <a:lvl1pPr marL="0" indent="0">
              <a:lnSpc>
                <a:spcPct val="100000"/>
              </a:lnSpc>
              <a:spcBef>
                <a:spcPts val="0"/>
              </a:spcBef>
              <a:spcAft>
                <a:spcPts val="600"/>
              </a:spcAft>
              <a:buNone/>
              <a:defRPr sz="2800" b="0" i="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it-IT" dirty="0"/>
              <a:t>Testo in evidenza</a:t>
            </a:r>
            <a:br>
              <a:rPr lang="it-IT" dirty="0"/>
            </a:br>
            <a:r>
              <a:rPr lang="it-IT" dirty="0" err="1"/>
              <a:t>Arial</a:t>
            </a:r>
            <a:r>
              <a:rPr lang="it-IT" dirty="0"/>
              <a:t> Regular 24 </a:t>
            </a:r>
            <a:r>
              <a:rPr lang="it-IT" dirty="0" err="1"/>
              <a:t>pt</a:t>
            </a:r>
            <a:endParaRPr lang="it-IT" dirty="0"/>
          </a:p>
        </p:txBody>
      </p:sp>
      <p:sp>
        <p:nvSpPr>
          <p:cNvPr id="9" name="Segnaposto testo 5">
            <a:extLst>
              <a:ext uri="{FF2B5EF4-FFF2-40B4-BE49-F238E27FC236}">
                <a16:creationId xmlns:a16="http://schemas.microsoft.com/office/drawing/2014/main" id="{2543AF6C-BFFE-D540-AB26-D90458FDFCE9}"/>
              </a:ext>
            </a:extLst>
          </p:cNvPr>
          <p:cNvSpPr>
            <a:spLocks noGrp="1"/>
          </p:cNvSpPr>
          <p:nvPr>
            <p:ph type="body" sz="quarter" idx="14" hasCustomPrompt="1"/>
          </p:nvPr>
        </p:nvSpPr>
        <p:spPr>
          <a:xfrm>
            <a:off x="493060" y="1737360"/>
            <a:ext cx="5363757" cy="4247516"/>
          </a:xfrm>
          <a:prstGeom prst="rect">
            <a:avLst/>
          </a:prstGeom>
        </p:spPr>
        <p:txBody>
          <a:bodyPr lIns="0" tIns="0" rIns="0" bIns="0" anchor="t"/>
          <a:lstStyle>
            <a:lvl1pPr marL="0" indent="0">
              <a:lnSpc>
                <a:spcPct val="100000"/>
              </a:lnSpc>
              <a:spcBef>
                <a:spcPts val="0"/>
              </a:spcBef>
              <a:spcAft>
                <a:spcPts val="600"/>
              </a:spcAft>
              <a:buNone/>
              <a:defRPr sz="2400" b="0" i="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it-IT" dirty="0"/>
              <a:t>Testo </a:t>
            </a:r>
            <a:r>
              <a:rPr lang="it-IT" dirty="0" err="1"/>
              <a:t>Arial</a:t>
            </a:r>
            <a:r>
              <a:rPr lang="it-IT" dirty="0"/>
              <a:t> Regular 24 </a:t>
            </a:r>
            <a:r>
              <a:rPr lang="it-IT" dirty="0" err="1"/>
              <a:t>pt</a:t>
            </a:r>
            <a:endParaRPr lang="it-IT" dirty="0"/>
          </a:p>
        </p:txBody>
      </p:sp>
      <p:sp>
        <p:nvSpPr>
          <p:cNvPr id="11" name="Titolo 1">
            <a:extLst>
              <a:ext uri="{FF2B5EF4-FFF2-40B4-BE49-F238E27FC236}">
                <a16:creationId xmlns:a16="http://schemas.microsoft.com/office/drawing/2014/main" id="{61E36C94-DF00-D246-8FEE-F41D43D76196}"/>
              </a:ext>
            </a:extLst>
          </p:cNvPr>
          <p:cNvSpPr>
            <a:spLocks noGrp="1"/>
          </p:cNvSpPr>
          <p:nvPr>
            <p:ph type="title" hasCustomPrompt="1"/>
          </p:nvPr>
        </p:nvSpPr>
        <p:spPr>
          <a:xfrm>
            <a:off x="478367" y="360680"/>
            <a:ext cx="11226800" cy="962506"/>
          </a:xfrm>
          <a:prstGeom prst="rect">
            <a:avLst/>
          </a:prstGeom>
        </p:spPr>
        <p:txBody>
          <a:bodyPr lIns="0" tIns="0" rIns="251999" bIns="0" anchor="t"/>
          <a:lstStyle>
            <a:lvl1pPr>
              <a:lnSpc>
                <a:spcPts val="3500"/>
              </a:lnSpc>
              <a:defRPr sz="2800" b="1">
                <a:latin typeface="Georgia" panose="02040502050405020303" pitchFamily="18" charset="0"/>
              </a:defRPr>
            </a:lvl1pPr>
          </a:lstStyle>
          <a:p>
            <a:r>
              <a:rPr lang="it-IT" dirty="0"/>
              <a:t>Titolo della slide </a:t>
            </a:r>
            <a:br>
              <a:rPr lang="it-IT" dirty="0"/>
            </a:br>
            <a:r>
              <a:rPr lang="it-IT" dirty="0"/>
              <a:t>Georgia </a:t>
            </a:r>
            <a:r>
              <a:rPr lang="it-IT" dirty="0" err="1"/>
              <a:t>Bold</a:t>
            </a:r>
            <a:r>
              <a:rPr lang="it-IT" dirty="0"/>
              <a:t> 28 </a:t>
            </a:r>
            <a:r>
              <a:rPr lang="it-IT" dirty="0" err="1"/>
              <a:t>pt</a:t>
            </a:r>
            <a:endParaRPr lang="it-IT" dirty="0"/>
          </a:p>
        </p:txBody>
      </p:sp>
      <p:sp>
        <p:nvSpPr>
          <p:cNvPr id="19" name="CasellaDiTesto 18">
            <a:extLst>
              <a:ext uri="{FF2B5EF4-FFF2-40B4-BE49-F238E27FC236}">
                <a16:creationId xmlns:a16="http://schemas.microsoft.com/office/drawing/2014/main" id="{FDA049A1-31BC-4B41-AD8C-5ED236CCC59D}"/>
              </a:ext>
            </a:extLst>
          </p:cNvPr>
          <p:cNvSpPr txBox="1"/>
          <p:nvPr userDrawn="1"/>
        </p:nvSpPr>
        <p:spPr>
          <a:xfrm>
            <a:off x="11238847" y="272048"/>
            <a:ext cx="475316" cy="169277"/>
          </a:xfrm>
          <a:prstGeom prst="rect">
            <a:avLst/>
          </a:prstGeom>
          <a:noFill/>
        </p:spPr>
        <p:txBody>
          <a:bodyPr wrap="square" lIns="0" tIns="0" rIns="0" bIns="0"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fld id="{C23199B1-69EE-0946-8F5D-3DAB7C8E8881}" type="slidenum">
              <a:rPr kumimoji="0" lang="it-IT" sz="1100" b="0" i="0" u="none" strike="noStrike" kern="0" cap="none" spc="0" normalizeH="0" baseline="0" noProof="0" smtClean="0">
                <a:ln>
                  <a:noFill/>
                </a:ln>
                <a:solidFill>
                  <a:srgbClr val="1B2849"/>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‹N›</a:t>
            </a:fld>
            <a:endParaRPr kumimoji="0" lang="it-IT" sz="1100" b="0" i="0" u="none" strike="noStrike" kern="0" cap="none" spc="0" normalizeH="0" baseline="0" noProof="0" dirty="0">
              <a:ln>
                <a:noFill/>
              </a:ln>
              <a:solidFill>
                <a:srgbClr val="1B2849"/>
              </a:solidFill>
              <a:effectLst/>
              <a:uLnTx/>
              <a:uFillTx/>
            </a:endParaRPr>
          </a:p>
        </p:txBody>
      </p:sp>
    </p:spTree>
    <p:extLst>
      <p:ext uri="{BB962C8B-B14F-4D97-AF65-F5344CB8AC3E}">
        <p14:creationId xmlns:p14="http://schemas.microsoft.com/office/powerpoint/2010/main" val="1517864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sto + tabella">
    <p:spTree>
      <p:nvGrpSpPr>
        <p:cNvPr id="1" name=""/>
        <p:cNvGrpSpPr/>
        <p:nvPr/>
      </p:nvGrpSpPr>
      <p:grpSpPr>
        <a:xfrm>
          <a:off x="0" y="0"/>
          <a:ext cx="0" cy="0"/>
          <a:chOff x="0" y="0"/>
          <a:chExt cx="0" cy="0"/>
        </a:xfrm>
      </p:grpSpPr>
      <p:sp>
        <p:nvSpPr>
          <p:cNvPr id="5" name="Segnaposto tabella 4">
            <a:extLst>
              <a:ext uri="{FF2B5EF4-FFF2-40B4-BE49-F238E27FC236}">
                <a16:creationId xmlns:a16="http://schemas.microsoft.com/office/drawing/2014/main" id="{F7B611CF-C7AF-E54A-8443-3765F0ED4843}"/>
              </a:ext>
            </a:extLst>
          </p:cNvPr>
          <p:cNvSpPr>
            <a:spLocks noGrp="1"/>
          </p:cNvSpPr>
          <p:nvPr>
            <p:ph type="tbl" sz="quarter" idx="16" hasCustomPrompt="1"/>
          </p:nvPr>
        </p:nvSpPr>
        <p:spPr>
          <a:xfrm>
            <a:off x="6356649" y="1736726"/>
            <a:ext cx="5348519" cy="4248151"/>
          </a:xfrm>
          <a:prstGeom prst="rect">
            <a:avLst/>
          </a:prstGeom>
        </p:spPr>
        <p:txBody>
          <a:bodyPr anchor="ctr"/>
          <a:lstStyle>
            <a:lvl1pPr marL="0" indent="0" algn="ctr">
              <a:buNone/>
              <a:defRPr/>
            </a:lvl1pPr>
          </a:lstStyle>
          <a:p>
            <a:r>
              <a:rPr lang="it-IT" dirty="0"/>
              <a:t>Tabella</a:t>
            </a:r>
          </a:p>
          <a:p>
            <a:endParaRPr lang="it-IT" dirty="0"/>
          </a:p>
          <a:p>
            <a:endParaRPr lang="it-IT" dirty="0"/>
          </a:p>
        </p:txBody>
      </p:sp>
      <p:sp>
        <p:nvSpPr>
          <p:cNvPr id="9" name="Segnaposto testo 5">
            <a:extLst>
              <a:ext uri="{FF2B5EF4-FFF2-40B4-BE49-F238E27FC236}">
                <a16:creationId xmlns:a16="http://schemas.microsoft.com/office/drawing/2014/main" id="{06B3AB7F-0CCD-D545-8E34-3A7146FB10B8}"/>
              </a:ext>
            </a:extLst>
          </p:cNvPr>
          <p:cNvSpPr>
            <a:spLocks noGrp="1"/>
          </p:cNvSpPr>
          <p:nvPr>
            <p:ph type="body" sz="quarter" idx="14" hasCustomPrompt="1"/>
          </p:nvPr>
        </p:nvSpPr>
        <p:spPr>
          <a:xfrm>
            <a:off x="493060" y="1737360"/>
            <a:ext cx="5363757" cy="4247516"/>
          </a:xfrm>
          <a:prstGeom prst="rect">
            <a:avLst/>
          </a:prstGeom>
        </p:spPr>
        <p:txBody>
          <a:bodyPr lIns="0" tIns="0" rIns="0" bIns="0" anchor="t"/>
          <a:lstStyle>
            <a:lvl1pPr marL="0" indent="0">
              <a:lnSpc>
                <a:spcPct val="100000"/>
              </a:lnSpc>
              <a:spcBef>
                <a:spcPts val="0"/>
              </a:spcBef>
              <a:spcAft>
                <a:spcPts val="600"/>
              </a:spcAft>
              <a:buNone/>
              <a:defRPr sz="2400" b="0" i="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it-IT" dirty="0"/>
              <a:t>Testo </a:t>
            </a:r>
            <a:r>
              <a:rPr lang="it-IT" dirty="0" err="1"/>
              <a:t>Arial</a:t>
            </a:r>
            <a:r>
              <a:rPr lang="it-IT" dirty="0"/>
              <a:t> Regular 24 </a:t>
            </a:r>
            <a:r>
              <a:rPr lang="it-IT" dirty="0" err="1"/>
              <a:t>pt</a:t>
            </a:r>
            <a:endParaRPr lang="it-IT" dirty="0"/>
          </a:p>
        </p:txBody>
      </p:sp>
      <p:sp>
        <p:nvSpPr>
          <p:cNvPr id="11" name="Titolo 1">
            <a:extLst>
              <a:ext uri="{FF2B5EF4-FFF2-40B4-BE49-F238E27FC236}">
                <a16:creationId xmlns:a16="http://schemas.microsoft.com/office/drawing/2014/main" id="{A7A994EF-0160-754D-AA55-8FE7476FD638}"/>
              </a:ext>
            </a:extLst>
          </p:cNvPr>
          <p:cNvSpPr>
            <a:spLocks noGrp="1"/>
          </p:cNvSpPr>
          <p:nvPr>
            <p:ph type="title" hasCustomPrompt="1"/>
          </p:nvPr>
        </p:nvSpPr>
        <p:spPr>
          <a:xfrm>
            <a:off x="478367" y="360680"/>
            <a:ext cx="11226800" cy="962506"/>
          </a:xfrm>
          <a:prstGeom prst="rect">
            <a:avLst/>
          </a:prstGeom>
        </p:spPr>
        <p:txBody>
          <a:bodyPr lIns="0" tIns="0" rIns="251999" bIns="0" anchor="t"/>
          <a:lstStyle>
            <a:lvl1pPr>
              <a:lnSpc>
                <a:spcPts val="3500"/>
              </a:lnSpc>
              <a:defRPr sz="2800" b="1">
                <a:latin typeface="Georgia" panose="02040502050405020303" pitchFamily="18" charset="0"/>
              </a:defRPr>
            </a:lvl1pPr>
          </a:lstStyle>
          <a:p>
            <a:r>
              <a:rPr lang="it-IT" dirty="0"/>
              <a:t>Titolo della slide </a:t>
            </a:r>
            <a:br>
              <a:rPr lang="it-IT" dirty="0"/>
            </a:br>
            <a:r>
              <a:rPr lang="it-IT" dirty="0"/>
              <a:t>Georgia </a:t>
            </a:r>
            <a:r>
              <a:rPr lang="it-IT" dirty="0" err="1"/>
              <a:t>Bold</a:t>
            </a:r>
            <a:r>
              <a:rPr lang="it-IT" dirty="0"/>
              <a:t> 28 </a:t>
            </a:r>
            <a:r>
              <a:rPr lang="it-IT" dirty="0" err="1"/>
              <a:t>pt</a:t>
            </a:r>
            <a:endParaRPr lang="it-IT" dirty="0"/>
          </a:p>
        </p:txBody>
      </p:sp>
      <p:sp>
        <p:nvSpPr>
          <p:cNvPr id="19" name="CasellaDiTesto 18">
            <a:extLst>
              <a:ext uri="{FF2B5EF4-FFF2-40B4-BE49-F238E27FC236}">
                <a16:creationId xmlns:a16="http://schemas.microsoft.com/office/drawing/2014/main" id="{CC9E4DC4-261F-8441-8C13-AD8F77C2CE0C}"/>
              </a:ext>
            </a:extLst>
          </p:cNvPr>
          <p:cNvSpPr txBox="1"/>
          <p:nvPr userDrawn="1"/>
        </p:nvSpPr>
        <p:spPr>
          <a:xfrm>
            <a:off x="11238847" y="272048"/>
            <a:ext cx="475316" cy="169277"/>
          </a:xfrm>
          <a:prstGeom prst="rect">
            <a:avLst/>
          </a:prstGeom>
          <a:noFill/>
        </p:spPr>
        <p:txBody>
          <a:bodyPr wrap="square" lIns="0" tIns="0" rIns="0" bIns="0"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fld id="{C23199B1-69EE-0946-8F5D-3DAB7C8E8881}" type="slidenum">
              <a:rPr kumimoji="0" lang="it-IT" sz="1100" b="0" i="0" u="none" strike="noStrike" kern="0" cap="none" spc="0" normalizeH="0" baseline="0" noProof="0" smtClean="0">
                <a:ln>
                  <a:noFill/>
                </a:ln>
                <a:solidFill>
                  <a:srgbClr val="1B2849"/>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‹N›</a:t>
            </a:fld>
            <a:endParaRPr kumimoji="0" lang="it-IT" sz="1100" b="0" i="0" u="none" strike="noStrike" kern="0" cap="none" spc="0" normalizeH="0" baseline="0" noProof="0" dirty="0">
              <a:ln>
                <a:noFill/>
              </a:ln>
              <a:solidFill>
                <a:srgbClr val="1B2849"/>
              </a:solidFill>
              <a:effectLst/>
              <a:uLnTx/>
              <a:uFillTx/>
            </a:endParaRPr>
          </a:p>
        </p:txBody>
      </p:sp>
    </p:spTree>
    <p:extLst>
      <p:ext uri="{BB962C8B-B14F-4D97-AF65-F5344CB8AC3E}">
        <p14:creationId xmlns:p14="http://schemas.microsoft.com/office/powerpoint/2010/main" val="27103701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sto + grafico">
    <p:spTree>
      <p:nvGrpSpPr>
        <p:cNvPr id="1" name=""/>
        <p:cNvGrpSpPr/>
        <p:nvPr/>
      </p:nvGrpSpPr>
      <p:grpSpPr>
        <a:xfrm>
          <a:off x="0" y="0"/>
          <a:ext cx="0" cy="0"/>
          <a:chOff x="0" y="0"/>
          <a:chExt cx="0" cy="0"/>
        </a:xfrm>
      </p:grpSpPr>
      <p:sp>
        <p:nvSpPr>
          <p:cNvPr id="19" name="Segnaposto grafico 4">
            <a:extLst>
              <a:ext uri="{FF2B5EF4-FFF2-40B4-BE49-F238E27FC236}">
                <a16:creationId xmlns:a16="http://schemas.microsoft.com/office/drawing/2014/main" id="{DEB53FA1-BA73-3E47-B69A-E3FB54D1FAAE}"/>
              </a:ext>
            </a:extLst>
          </p:cNvPr>
          <p:cNvSpPr>
            <a:spLocks noGrp="1"/>
          </p:cNvSpPr>
          <p:nvPr>
            <p:ph type="chart" sz="quarter" idx="17" hasCustomPrompt="1"/>
          </p:nvPr>
        </p:nvSpPr>
        <p:spPr>
          <a:xfrm>
            <a:off x="6356649" y="2722880"/>
            <a:ext cx="5356985" cy="3261994"/>
          </a:xfrm>
          <a:prstGeom prst="rect">
            <a:avLst/>
          </a:prstGeom>
        </p:spPr>
        <p:txBody>
          <a:bodyPr anchor="ctr"/>
          <a:lstStyle>
            <a:lvl1pPr marL="0" indent="0" algn="ctr">
              <a:buNone/>
              <a:defRPr sz="2800">
                <a:solidFill>
                  <a:schemeClr val="tx1"/>
                </a:solidFill>
              </a:defRPr>
            </a:lvl1pPr>
          </a:lstStyle>
          <a:p>
            <a:r>
              <a:rPr lang="it-IT" dirty="0"/>
              <a:t>Grafico</a:t>
            </a:r>
          </a:p>
          <a:p>
            <a:endParaRPr lang="it-IT" dirty="0"/>
          </a:p>
          <a:p>
            <a:endParaRPr lang="it-IT" dirty="0"/>
          </a:p>
        </p:txBody>
      </p:sp>
      <p:sp>
        <p:nvSpPr>
          <p:cNvPr id="22" name="Segnaposto testo 5">
            <a:extLst>
              <a:ext uri="{FF2B5EF4-FFF2-40B4-BE49-F238E27FC236}">
                <a16:creationId xmlns:a16="http://schemas.microsoft.com/office/drawing/2014/main" id="{786F50B6-7A0C-AA4A-8045-1DF24FA32870}"/>
              </a:ext>
            </a:extLst>
          </p:cNvPr>
          <p:cNvSpPr>
            <a:spLocks noGrp="1"/>
          </p:cNvSpPr>
          <p:nvPr>
            <p:ph type="body" sz="quarter" idx="14" hasCustomPrompt="1"/>
          </p:nvPr>
        </p:nvSpPr>
        <p:spPr>
          <a:xfrm>
            <a:off x="493060" y="1737360"/>
            <a:ext cx="5363757" cy="4247516"/>
          </a:xfrm>
          <a:prstGeom prst="rect">
            <a:avLst/>
          </a:prstGeom>
        </p:spPr>
        <p:txBody>
          <a:bodyPr lIns="0" tIns="0" rIns="0" bIns="0" anchor="t"/>
          <a:lstStyle>
            <a:lvl1pPr marL="0" indent="0">
              <a:lnSpc>
                <a:spcPct val="100000"/>
              </a:lnSpc>
              <a:spcBef>
                <a:spcPts val="0"/>
              </a:spcBef>
              <a:spcAft>
                <a:spcPts val="600"/>
              </a:spcAft>
              <a:buNone/>
              <a:defRPr sz="2400" b="0" i="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it-IT" dirty="0"/>
              <a:t>Testo </a:t>
            </a:r>
            <a:r>
              <a:rPr lang="it-IT" dirty="0" err="1"/>
              <a:t>Arial</a:t>
            </a:r>
            <a:r>
              <a:rPr lang="it-IT" dirty="0"/>
              <a:t> Regular 24 </a:t>
            </a:r>
            <a:r>
              <a:rPr lang="it-IT" dirty="0" err="1"/>
              <a:t>pt</a:t>
            </a:r>
            <a:endParaRPr lang="it-IT" dirty="0"/>
          </a:p>
        </p:txBody>
      </p:sp>
      <p:sp>
        <p:nvSpPr>
          <p:cNvPr id="23" name="Titolo 1">
            <a:extLst>
              <a:ext uri="{FF2B5EF4-FFF2-40B4-BE49-F238E27FC236}">
                <a16:creationId xmlns:a16="http://schemas.microsoft.com/office/drawing/2014/main" id="{A9167B04-DBDD-154D-B71D-3FADD66952A4}"/>
              </a:ext>
            </a:extLst>
          </p:cNvPr>
          <p:cNvSpPr>
            <a:spLocks noGrp="1"/>
          </p:cNvSpPr>
          <p:nvPr>
            <p:ph type="title" hasCustomPrompt="1"/>
          </p:nvPr>
        </p:nvSpPr>
        <p:spPr>
          <a:xfrm>
            <a:off x="478367" y="360680"/>
            <a:ext cx="11226800" cy="962506"/>
          </a:xfrm>
          <a:prstGeom prst="rect">
            <a:avLst/>
          </a:prstGeom>
        </p:spPr>
        <p:txBody>
          <a:bodyPr lIns="0" tIns="0" rIns="251999" bIns="0" anchor="t"/>
          <a:lstStyle>
            <a:lvl1pPr>
              <a:lnSpc>
                <a:spcPts val="3500"/>
              </a:lnSpc>
              <a:defRPr sz="2800" b="1">
                <a:latin typeface="Georgia" panose="02040502050405020303" pitchFamily="18" charset="0"/>
              </a:defRPr>
            </a:lvl1pPr>
          </a:lstStyle>
          <a:p>
            <a:r>
              <a:rPr lang="it-IT" dirty="0"/>
              <a:t>Titolo della slide </a:t>
            </a:r>
            <a:br>
              <a:rPr lang="it-IT" dirty="0"/>
            </a:br>
            <a:r>
              <a:rPr lang="it-IT" dirty="0"/>
              <a:t>Georgia </a:t>
            </a:r>
            <a:r>
              <a:rPr lang="it-IT" dirty="0" err="1"/>
              <a:t>Bold</a:t>
            </a:r>
            <a:r>
              <a:rPr lang="it-IT" dirty="0"/>
              <a:t> 28 </a:t>
            </a:r>
            <a:r>
              <a:rPr lang="it-IT" dirty="0" err="1"/>
              <a:t>pt</a:t>
            </a:r>
            <a:endParaRPr lang="it-IT" dirty="0"/>
          </a:p>
        </p:txBody>
      </p:sp>
      <p:sp>
        <p:nvSpPr>
          <p:cNvPr id="28" name="Segnaposto testo 5">
            <a:extLst>
              <a:ext uri="{FF2B5EF4-FFF2-40B4-BE49-F238E27FC236}">
                <a16:creationId xmlns:a16="http://schemas.microsoft.com/office/drawing/2014/main" id="{3EC7819A-1C03-304B-8CAB-3957CE4039A7}"/>
              </a:ext>
            </a:extLst>
          </p:cNvPr>
          <p:cNvSpPr>
            <a:spLocks noGrp="1"/>
          </p:cNvSpPr>
          <p:nvPr>
            <p:ph type="body" sz="quarter" idx="16" hasCustomPrompt="1"/>
          </p:nvPr>
        </p:nvSpPr>
        <p:spPr>
          <a:xfrm>
            <a:off x="6365115" y="1736725"/>
            <a:ext cx="5348519" cy="696238"/>
          </a:xfrm>
          <a:prstGeom prst="rect">
            <a:avLst/>
          </a:prstGeom>
        </p:spPr>
        <p:txBody>
          <a:bodyPr lIns="0" tIns="0" rIns="0" bIns="18000" anchor="t"/>
          <a:lstStyle>
            <a:lvl1pPr marL="0" indent="0">
              <a:lnSpc>
                <a:spcPct val="100000"/>
              </a:lnSpc>
              <a:spcBef>
                <a:spcPts val="0"/>
              </a:spcBef>
              <a:spcAft>
                <a:spcPts val="0"/>
              </a:spcAft>
              <a:buNone/>
              <a:defRPr sz="2400" b="1" i="0">
                <a:solidFill>
                  <a:schemeClr val="accent1"/>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it-IT" dirty="0"/>
              <a:t>Titolo del grafico</a:t>
            </a:r>
          </a:p>
          <a:p>
            <a:pPr lvl="0"/>
            <a:r>
              <a:rPr lang="it-IT" dirty="0"/>
              <a:t>Testo </a:t>
            </a:r>
            <a:r>
              <a:rPr lang="it-IT" dirty="0" err="1"/>
              <a:t>Arial</a:t>
            </a:r>
            <a:r>
              <a:rPr lang="it-IT" dirty="0"/>
              <a:t> Regular 24 </a:t>
            </a:r>
            <a:r>
              <a:rPr lang="it-IT" dirty="0" err="1"/>
              <a:t>pt</a:t>
            </a:r>
            <a:endParaRPr lang="it-IT" dirty="0"/>
          </a:p>
        </p:txBody>
      </p:sp>
      <p:sp>
        <p:nvSpPr>
          <p:cNvPr id="18" name="CasellaDiTesto 17">
            <a:extLst>
              <a:ext uri="{FF2B5EF4-FFF2-40B4-BE49-F238E27FC236}">
                <a16:creationId xmlns:a16="http://schemas.microsoft.com/office/drawing/2014/main" id="{6AD3E0D3-9915-FF4E-ADAC-726A04F92059}"/>
              </a:ext>
            </a:extLst>
          </p:cNvPr>
          <p:cNvSpPr txBox="1"/>
          <p:nvPr userDrawn="1"/>
        </p:nvSpPr>
        <p:spPr>
          <a:xfrm>
            <a:off x="11238847" y="272048"/>
            <a:ext cx="475316" cy="169277"/>
          </a:xfrm>
          <a:prstGeom prst="rect">
            <a:avLst/>
          </a:prstGeom>
          <a:noFill/>
        </p:spPr>
        <p:txBody>
          <a:bodyPr wrap="square" lIns="0" tIns="0" rIns="0" bIns="0"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fld id="{C23199B1-69EE-0946-8F5D-3DAB7C8E8881}" type="slidenum">
              <a:rPr kumimoji="0" lang="it-IT" sz="1100" b="0" i="0" u="none" strike="noStrike" kern="0" cap="none" spc="0" normalizeH="0" baseline="0" noProof="0" smtClean="0">
                <a:ln>
                  <a:noFill/>
                </a:ln>
                <a:solidFill>
                  <a:srgbClr val="1B2849"/>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‹N›</a:t>
            </a:fld>
            <a:endParaRPr kumimoji="0" lang="it-IT" sz="1100" b="0" i="0" u="none" strike="noStrike" kern="0" cap="none" spc="0" normalizeH="0" baseline="0" noProof="0" dirty="0">
              <a:ln>
                <a:noFill/>
              </a:ln>
              <a:solidFill>
                <a:srgbClr val="1B2849"/>
              </a:solidFill>
              <a:effectLst/>
              <a:uLnTx/>
              <a:uFillTx/>
            </a:endParaRPr>
          </a:p>
        </p:txBody>
      </p:sp>
    </p:spTree>
    <p:extLst>
      <p:ext uri="{BB962C8B-B14F-4D97-AF65-F5344CB8AC3E}">
        <p14:creationId xmlns:p14="http://schemas.microsoft.com/office/powerpoint/2010/main" val="30865187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sto + immagine">
    <p:spTree>
      <p:nvGrpSpPr>
        <p:cNvPr id="1" name=""/>
        <p:cNvGrpSpPr/>
        <p:nvPr/>
      </p:nvGrpSpPr>
      <p:grpSpPr>
        <a:xfrm>
          <a:off x="0" y="0"/>
          <a:ext cx="0" cy="0"/>
          <a:chOff x="0" y="0"/>
          <a:chExt cx="0" cy="0"/>
        </a:xfrm>
      </p:grpSpPr>
      <p:sp>
        <p:nvSpPr>
          <p:cNvPr id="5" name="Segnaposto immagine 4">
            <a:extLst>
              <a:ext uri="{FF2B5EF4-FFF2-40B4-BE49-F238E27FC236}">
                <a16:creationId xmlns:a16="http://schemas.microsoft.com/office/drawing/2014/main" id="{8D003975-4FB1-3343-A259-008ACC17CC9C}"/>
              </a:ext>
            </a:extLst>
          </p:cNvPr>
          <p:cNvSpPr>
            <a:spLocks noGrp="1"/>
          </p:cNvSpPr>
          <p:nvPr>
            <p:ph type="pic" sz="quarter" idx="18" hasCustomPrompt="1"/>
          </p:nvPr>
        </p:nvSpPr>
        <p:spPr>
          <a:xfrm>
            <a:off x="6356649" y="2743200"/>
            <a:ext cx="5348519" cy="3241674"/>
          </a:xfrm>
          <a:prstGeom prst="rect">
            <a:avLst/>
          </a:prstGeom>
        </p:spPr>
        <p:txBody>
          <a:bodyPr anchor="ctr"/>
          <a:lstStyle>
            <a:lvl1pPr marL="0" indent="0" algn="ctr">
              <a:buNone/>
              <a:defRPr/>
            </a:lvl1pPr>
          </a:lstStyle>
          <a:p>
            <a:r>
              <a:rPr lang="it-IT" dirty="0"/>
              <a:t>Immagine</a:t>
            </a:r>
          </a:p>
          <a:p>
            <a:endParaRPr lang="it-IT" dirty="0"/>
          </a:p>
          <a:p>
            <a:endParaRPr lang="it-IT" dirty="0"/>
          </a:p>
        </p:txBody>
      </p:sp>
      <p:sp>
        <p:nvSpPr>
          <p:cNvPr id="12" name="Segnaposto testo 5">
            <a:extLst>
              <a:ext uri="{FF2B5EF4-FFF2-40B4-BE49-F238E27FC236}">
                <a16:creationId xmlns:a16="http://schemas.microsoft.com/office/drawing/2014/main" id="{E46FDB02-A141-6146-A78E-CB2ECDA0109D}"/>
              </a:ext>
            </a:extLst>
          </p:cNvPr>
          <p:cNvSpPr>
            <a:spLocks noGrp="1"/>
          </p:cNvSpPr>
          <p:nvPr>
            <p:ph type="body" sz="quarter" idx="14" hasCustomPrompt="1"/>
          </p:nvPr>
        </p:nvSpPr>
        <p:spPr>
          <a:xfrm>
            <a:off x="493060" y="1737360"/>
            <a:ext cx="5363757" cy="4247516"/>
          </a:xfrm>
          <a:prstGeom prst="rect">
            <a:avLst/>
          </a:prstGeom>
        </p:spPr>
        <p:txBody>
          <a:bodyPr lIns="0" tIns="0" rIns="0" bIns="0" anchor="t"/>
          <a:lstStyle>
            <a:lvl1pPr marL="0" indent="0">
              <a:lnSpc>
                <a:spcPct val="100000"/>
              </a:lnSpc>
              <a:spcBef>
                <a:spcPts val="0"/>
              </a:spcBef>
              <a:spcAft>
                <a:spcPts val="600"/>
              </a:spcAft>
              <a:buNone/>
              <a:defRPr sz="2400" b="0" i="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it-IT" dirty="0"/>
              <a:t>Testo </a:t>
            </a:r>
            <a:r>
              <a:rPr lang="it-IT" dirty="0" err="1"/>
              <a:t>Arial</a:t>
            </a:r>
            <a:r>
              <a:rPr lang="it-IT" dirty="0"/>
              <a:t> Regular 24 </a:t>
            </a:r>
            <a:r>
              <a:rPr lang="it-IT" dirty="0" err="1"/>
              <a:t>pt</a:t>
            </a:r>
            <a:endParaRPr lang="it-IT" dirty="0"/>
          </a:p>
        </p:txBody>
      </p:sp>
      <p:sp>
        <p:nvSpPr>
          <p:cNvPr id="13" name="Titolo 1">
            <a:extLst>
              <a:ext uri="{FF2B5EF4-FFF2-40B4-BE49-F238E27FC236}">
                <a16:creationId xmlns:a16="http://schemas.microsoft.com/office/drawing/2014/main" id="{04834ED5-49DD-AB4A-9B83-B343CC0D64C5}"/>
              </a:ext>
            </a:extLst>
          </p:cNvPr>
          <p:cNvSpPr>
            <a:spLocks noGrp="1"/>
          </p:cNvSpPr>
          <p:nvPr>
            <p:ph type="title" hasCustomPrompt="1"/>
          </p:nvPr>
        </p:nvSpPr>
        <p:spPr>
          <a:xfrm>
            <a:off x="478367" y="360680"/>
            <a:ext cx="11226800" cy="962506"/>
          </a:xfrm>
          <a:prstGeom prst="rect">
            <a:avLst/>
          </a:prstGeom>
        </p:spPr>
        <p:txBody>
          <a:bodyPr lIns="0" tIns="0" rIns="251999" bIns="0" anchor="t"/>
          <a:lstStyle>
            <a:lvl1pPr>
              <a:lnSpc>
                <a:spcPts val="3500"/>
              </a:lnSpc>
              <a:defRPr sz="2800" b="1">
                <a:latin typeface="Georgia" panose="02040502050405020303" pitchFamily="18" charset="0"/>
              </a:defRPr>
            </a:lvl1pPr>
          </a:lstStyle>
          <a:p>
            <a:r>
              <a:rPr lang="it-IT" dirty="0"/>
              <a:t>Titolo della slide </a:t>
            </a:r>
            <a:br>
              <a:rPr lang="it-IT" dirty="0"/>
            </a:br>
            <a:r>
              <a:rPr lang="it-IT" dirty="0"/>
              <a:t>Georgia </a:t>
            </a:r>
            <a:r>
              <a:rPr lang="it-IT" dirty="0" err="1"/>
              <a:t>Bold</a:t>
            </a:r>
            <a:r>
              <a:rPr lang="it-IT" dirty="0"/>
              <a:t> 28 </a:t>
            </a:r>
            <a:r>
              <a:rPr lang="it-IT" dirty="0" err="1"/>
              <a:t>pt</a:t>
            </a:r>
            <a:endParaRPr lang="it-IT" dirty="0"/>
          </a:p>
        </p:txBody>
      </p:sp>
      <p:sp>
        <p:nvSpPr>
          <p:cNvPr id="22" name="Segnaposto testo 5">
            <a:extLst>
              <a:ext uri="{FF2B5EF4-FFF2-40B4-BE49-F238E27FC236}">
                <a16:creationId xmlns:a16="http://schemas.microsoft.com/office/drawing/2014/main" id="{07651E01-20E2-5746-938E-575F6067BF0A}"/>
              </a:ext>
            </a:extLst>
          </p:cNvPr>
          <p:cNvSpPr>
            <a:spLocks noGrp="1"/>
          </p:cNvSpPr>
          <p:nvPr>
            <p:ph type="body" sz="quarter" idx="16" hasCustomPrompt="1"/>
          </p:nvPr>
        </p:nvSpPr>
        <p:spPr>
          <a:xfrm>
            <a:off x="6365115" y="1736725"/>
            <a:ext cx="5348519" cy="696238"/>
          </a:xfrm>
          <a:prstGeom prst="rect">
            <a:avLst/>
          </a:prstGeom>
        </p:spPr>
        <p:txBody>
          <a:bodyPr lIns="0" tIns="0" rIns="0" bIns="18000" anchor="t"/>
          <a:lstStyle>
            <a:lvl1pPr marL="0" indent="0">
              <a:lnSpc>
                <a:spcPct val="100000"/>
              </a:lnSpc>
              <a:spcBef>
                <a:spcPts val="0"/>
              </a:spcBef>
              <a:spcAft>
                <a:spcPts val="0"/>
              </a:spcAft>
              <a:buNone/>
              <a:defRPr sz="2400" b="1" i="0">
                <a:solidFill>
                  <a:schemeClr val="accent1"/>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it-IT" dirty="0"/>
              <a:t>Titolo dell’immagine</a:t>
            </a:r>
          </a:p>
          <a:p>
            <a:pPr lvl="0"/>
            <a:r>
              <a:rPr lang="it-IT" dirty="0"/>
              <a:t>Testo </a:t>
            </a:r>
            <a:r>
              <a:rPr lang="it-IT" dirty="0" err="1"/>
              <a:t>Arial</a:t>
            </a:r>
            <a:r>
              <a:rPr lang="it-IT" dirty="0"/>
              <a:t> Regular 24 </a:t>
            </a:r>
            <a:r>
              <a:rPr lang="it-IT" dirty="0" err="1"/>
              <a:t>pt</a:t>
            </a:r>
            <a:endParaRPr lang="it-IT" dirty="0"/>
          </a:p>
        </p:txBody>
      </p:sp>
      <p:sp>
        <p:nvSpPr>
          <p:cNvPr id="20" name="CasellaDiTesto 19">
            <a:extLst>
              <a:ext uri="{FF2B5EF4-FFF2-40B4-BE49-F238E27FC236}">
                <a16:creationId xmlns:a16="http://schemas.microsoft.com/office/drawing/2014/main" id="{70640D4A-0B04-7D45-80D8-046F0467448D}"/>
              </a:ext>
            </a:extLst>
          </p:cNvPr>
          <p:cNvSpPr txBox="1"/>
          <p:nvPr userDrawn="1"/>
        </p:nvSpPr>
        <p:spPr>
          <a:xfrm>
            <a:off x="11238847" y="272048"/>
            <a:ext cx="475316" cy="169277"/>
          </a:xfrm>
          <a:prstGeom prst="rect">
            <a:avLst/>
          </a:prstGeom>
          <a:noFill/>
        </p:spPr>
        <p:txBody>
          <a:bodyPr wrap="square" lIns="0" tIns="0" rIns="0" bIns="0"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fld id="{C23199B1-69EE-0946-8F5D-3DAB7C8E8881}" type="slidenum">
              <a:rPr kumimoji="0" lang="it-IT" sz="1100" b="0" i="0" u="none" strike="noStrike" kern="0" cap="none" spc="0" normalizeH="0" baseline="0" noProof="0" smtClean="0">
                <a:ln>
                  <a:noFill/>
                </a:ln>
                <a:solidFill>
                  <a:srgbClr val="1B2849"/>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‹N›</a:t>
            </a:fld>
            <a:endParaRPr kumimoji="0" lang="it-IT" sz="1100" b="0" i="0" u="none" strike="noStrike" kern="0" cap="none" spc="0" normalizeH="0" baseline="0" noProof="0" dirty="0">
              <a:ln>
                <a:noFill/>
              </a:ln>
              <a:solidFill>
                <a:srgbClr val="1B2849"/>
              </a:solidFill>
              <a:effectLst/>
              <a:uLnTx/>
              <a:uFillTx/>
            </a:endParaRPr>
          </a:p>
        </p:txBody>
      </p:sp>
    </p:spTree>
    <p:extLst>
      <p:ext uri="{BB962C8B-B14F-4D97-AF65-F5344CB8AC3E}">
        <p14:creationId xmlns:p14="http://schemas.microsoft.com/office/powerpoint/2010/main" val="788964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pertina - Titolo">
    <p:bg>
      <p:bgRef idx="1001">
        <a:schemeClr val="bg1"/>
      </p:bgRef>
    </p:bg>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id="{A4944E52-427E-7843-AC96-1A860AB0245B}"/>
              </a:ext>
            </a:extLst>
          </p:cNvPr>
          <p:cNvSpPr>
            <a:spLocks noGrp="1"/>
          </p:cNvSpPr>
          <p:nvPr>
            <p:ph type="ctrTitle" hasCustomPrompt="1"/>
          </p:nvPr>
        </p:nvSpPr>
        <p:spPr>
          <a:xfrm>
            <a:off x="482601" y="4368865"/>
            <a:ext cx="11222567" cy="1139550"/>
          </a:xfrm>
          <a:prstGeom prst="rect">
            <a:avLst/>
          </a:prstGeom>
        </p:spPr>
        <p:txBody>
          <a:bodyPr lIns="0" tIns="0" rIns="0" bIns="0"/>
          <a:lstStyle>
            <a:lvl1pPr>
              <a:lnSpc>
                <a:spcPts val="4200"/>
              </a:lnSpc>
              <a:defRPr sz="3600" b="1" baseline="0">
                <a:solidFill>
                  <a:schemeClr val="tx1"/>
                </a:solidFill>
              </a:defRPr>
            </a:lvl1pPr>
          </a:lstStyle>
          <a:p>
            <a:r>
              <a:rPr lang="it-IT" dirty="0"/>
              <a:t>Presentation Title</a:t>
            </a:r>
            <a:br>
              <a:rPr lang="it-IT" dirty="0"/>
            </a:br>
            <a:r>
              <a:rPr lang="it-IT" dirty="0" err="1"/>
              <a:t>Arial</a:t>
            </a:r>
            <a:r>
              <a:rPr lang="it-IT" dirty="0"/>
              <a:t> </a:t>
            </a:r>
            <a:r>
              <a:rPr lang="it-IT" dirty="0" err="1"/>
              <a:t>Bold</a:t>
            </a:r>
            <a:r>
              <a:rPr lang="it-IT" dirty="0"/>
              <a:t> 36pt</a:t>
            </a:r>
          </a:p>
        </p:txBody>
      </p:sp>
      <p:sp>
        <p:nvSpPr>
          <p:cNvPr id="6" name="Segnaposto immagine 2">
            <a:extLst>
              <a:ext uri="{FF2B5EF4-FFF2-40B4-BE49-F238E27FC236}">
                <a16:creationId xmlns:a16="http://schemas.microsoft.com/office/drawing/2014/main" id="{239FECBD-790D-1D48-9DD3-67F51B7AE3F8}"/>
              </a:ext>
            </a:extLst>
          </p:cNvPr>
          <p:cNvSpPr>
            <a:spLocks noGrp="1"/>
          </p:cNvSpPr>
          <p:nvPr>
            <p:ph type="pic" sz="quarter" idx="12" hasCustomPrompt="1"/>
          </p:nvPr>
        </p:nvSpPr>
        <p:spPr>
          <a:xfrm>
            <a:off x="477838" y="441325"/>
            <a:ext cx="5378450" cy="2182813"/>
          </a:xfrm>
          <a:prstGeom prst="rect">
            <a:avLst/>
          </a:prstGeom>
          <a:ln w="28575">
            <a:noFill/>
          </a:ln>
        </p:spPr>
        <p:txBody>
          <a:bodyPr anchor="ctr"/>
          <a:lstStyle>
            <a:lvl1pPr marL="0" indent="0" algn="ctr">
              <a:buNone/>
              <a:defRPr/>
            </a:lvl1pPr>
          </a:lstStyle>
          <a:p>
            <a:r>
              <a:rPr lang="it-IT" dirty="0"/>
              <a:t>Inserisci qui il logo</a:t>
            </a:r>
            <a:br>
              <a:rPr lang="it-IT" dirty="0"/>
            </a:br>
            <a:r>
              <a:rPr lang="it-IT" dirty="0"/>
              <a:t>dello Studio</a:t>
            </a:r>
          </a:p>
        </p:txBody>
      </p:sp>
      <p:pic>
        <p:nvPicPr>
          <p:cNvPr id="7" name="Immagine 6" descr="Immagine che contiene cibo, disegnando&#10;&#10;Descrizione generata automaticamente">
            <a:extLst>
              <a:ext uri="{FF2B5EF4-FFF2-40B4-BE49-F238E27FC236}">
                <a16:creationId xmlns:a16="http://schemas.microsoft.com/office/drawing/2014/main" id="{E91D15D9-2E19-EF49-8063-D0D6E1240F90}"/>
              </a:ext>
            </a:extLst>
          </p:cNvPr>
          <p:cNvPicPr>
            <a:picLocks noChangeAspect="1"/>
          </p:cNvPicPr>
          <p:nvPr userDrawn="1"/>
        </p:nvPicPr>
        <p:blipFill>
          <a:blip r:embed="rId2"/>
          <a:stretch>
            <a:fillRect/>
          </a:stretch>
        </p:blipFill>
        <p:spPr>
          <a:xfrm>
            <a:off x="10205868" y="6263002"/>
            <a:ext cx="1673920" cy="542744"/>
          </a:xfrm>
          <a:prstGeom prst="rect">
            <a:avLst/>
          </a:prstGeom>
        </p:spPr>
      </p:pic>
    </p:spTree>
    <p:extLst>
      <p:ext uri="{BB962C8B-B14F-4D97-AF65-F5344CB8AC3E}">
        <p14:creationId xmlns:p14="http://schemas.microsoft.com/office/powerpoint/2010/main" val="452140637"/>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lide vuota">
    <p:spTree>
      <p:nvGrpSpPr>
        <p:cNvPr id="1" name=""/>
        <p:cNvGrpSpPr/>
        <p:nvPr/>
      </p:nvGrpSpPr>
      <p:grpSpPr>
        <a:xfrm>
          <a:off x="0" y="0"/>
          <a:ext cx="0" cy="0"/>
          <a:chOff x="0" y="0"/>
          <a:chExt cx="0" cy="0"/>
        </a:xfrm>
      </p:grpSpPr>
      <p:sp>
        <p:nvSpPr>
          <p:cNvPr id="9" name="Titolo 1">
            <a:extLst>
              <a:ext uri="{FF2B5EF4-FFF2-40B4-BE49-F238E27FC236}">
                <a16:creationId xmlns:a16="http://schemas.microsoft.com/office/drawing/2014/main" id="{A2B11F0A-4812-AA4A-8989-14EB30646498}"/>
              </a:ext>
            </a:extLst>
          </p:cNvPr>
          <p:cNvSpPr>
            <a:spLocks noGrp="1"/>
          </p:cNvSpPr>
          <p:nvPr>
            <p:ph type="title" hasCustomPrompt="1"/>
          </p:nvPr>
        </p:nvSpPr>
        <p:spPr>
          <a:xfrm>
            <a:off x="478367" y="360680"/>
            <a:ext cx="11226800" cy="962506"/>
          </a:xfrm>
          <a:prstGeom prst="rect">
            <a:avLst/>
          </a:prstGeom>
        </p:spPr>
        <p:txBody>
          <a:bodyPr lIns="0" tIns="0" rIns="251999" bIns="0" anchor="t"/>
          <a:lstStyle>
            <a:lvl1pPr>
              <a:lnSpc>
                <a:spcPts val="3500"/>
              </a:lnSpc>
              <a:defRPr sz="2800" b="1">
                <a:latin typeface="Georgia" panose="02040502050405020303" pitchFamily="18" charset="0"/>
              </a:defRPr>
            </a:lvl1pPr>
          </a:lstStyle>
          <a:p>
            <a:r>
              <a:rPr lang="it-IT" dirty="0"/>
              <a:t>Titolo della slide </a:t>
            </a:r>
            <a:br>
              <a:rPr lang="it-IT" dirty="0"/>
            </a:br>
            <a:r>
              <a:rPr lang="it-IT" dirty="0"/>
              <a:t>Georgia </a:t>
            </a:r>
            <a:r>
              <a:rPr lang="it-IT" dirty="0" err="1"/>
              <a:t>Bold</a:t>
            </a:r>
            <a:r>
              <a:rPr lang="it-IT" dirty="0"/>
              <a:t> 28 </a:t>
            </a:r>
            <a:r>
              <a:rPr lang="it-IT" dirty="0" err="1"/>
              <a:t>pt</a:t>
            </a:r>
            <a:endParaRPr lang="it-IT" dirty="0"/>
          </a:p>
        </p:txBody>
      </p:sp>
      <p:sp>
        <p:nvSpPr>
          <p:cNvPr id="16" name="CasellaDiTesto 15">
            <a:extLst>
              <a:ext uri="{FF2B5EF4-FFF2-40B4-BE49-F238E27FC236}">
                <a16:creationId xmlns:a16="http://schemas.microsoft.com/office/drawing/2014/main" id="{664C1895-70BC-5F46-B409-9BE009B875EC}"/>
              </a:ext>
            </a:extLst>
          </p:cNvPr>
          <p:cNvSpPr txBox="1"/>
          <p:nvPr userDrawn="1"/>
        </p:nvSpPr>
        <p:spPr>
          <a:xfrm>
            <a:off x="11238847" y="272048"/>
            <a:ext cx="475316" cy="169277"/>
          </a:xfrm>
          <a:prstGeom prst="rect">
            <a:avLst/>
          </a:prstGeom>
          <a:noFill/>
        </p:spPr>
        <p:txBody>
          <a:bodyPr wrap="square" lIns="0" tIns="0" rIns="0" bIns="0"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fld id="{C23199B1-69EE-0946-8F5D-3DAB7C8E8881}" type="slidenum">
              <a:rPr kumimoji="0" lang="it-IT" sz="1100" b="0" i="0" u="none" strike="noStrike" kern="0" cap="none" spc="0" normalizeH="0" baseline="0" noProof="0" smtClean="0">
                <a:ln>
                  <a:noFill/>
                </a:ln>
                <a:solidFill>
                  <a:srgbClr val="1B2849"/>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‹N›</a:t>
            </a:fld>
            <a:endParaRPr kumimoji="0" lang="it-IT" sz="1100" b="0" i="0" u="none" strike="noStrike" kern="0" cap="none" spc="0" normalizeH="0" baseline="0" noProof="0" dirty="0">
              <a:ln>
                <a:noFill/>
              </a:ln>
              <a:solidFill>
                <a:srgbClr val="1B2849"/>
              </a:solidFill>
              <a:effectLst/>
              <a:uLnTx/>
              <a:uFillTx/>
            </a:endParaRPr>
          </a:p>
        </p:txBody>
      </p:sp>
    </p:spTree>
    <p:extLst>
      <p:ext uri="{BB962C8B-B14F-4D97-AF65-F5344CB8AC3E}">
        <p14:creationId xmlns:p14="http://schemas.microsoft.com/office/powerpoint/2010/main" val="3721814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dice">
    <p:spTree>
      <p:nvGrpSpPr>
        <p:cNvPr id="1" name=""/>
        <p:cNvGrpSpPr/>
        <p:nvPr/>
      </p:nvGrpSpPr>
      <p:grpSpPr>
        <a:xfrm>
          <a:off x="0" y="0"/>
          <a:ext cx="0" cy="0"/>
          <a:chOff x="0" y="0"/>
          <a:chExt cx="0" cy="0"/>
        </a:xfrm>
      </p:grpSpPr>
      <p:sp>
        <p:nvSpPr>
          <p:cNvPr id="9" name="CasellaDiTesto 8">
            <a:extLst>
              <a:ext uri="{FF2B5EF4-FFF2-40B4-BE49-F238E27FC236}">
                <a16:creationId xmlns:a16="http://schemas.microsoft.com/office/drawing/2014/main" id="{372B899C-F272-E949-B45C-C9FA2712B1FC}"/>
              </a:ext>
            </a:extLst>
          </p:cNvPr>
          <p:cNvSpPr txBox="1"/>
          <p:nvPr userDrawn="1"/>
        </p:nvSpPr>
        <p:spPr>
          <a:xfrm>
            <a:off x="478368" y="456266"/>
            <a:ext cx="5617633" cy="430887"/>
          </a:xfrm>
          <a:prstGeom prst="rect">
            <a:avLst/>
          </a:prstGeom>
          <a:noFill/>
        </p:spPr>
        <p:txBody>
          <a:bodyPr wrap="square" lIns="0" tIns="0" rIns="0" bIns="0" rtlCol="0">
            <a:spAutoFit/>
          </a:bodyPr>
          <a:lstStyle/>
          <a:p>
            <a:r>
              <a:rPr lang="it-IT" sz="2800" b="1" kern="1200" dirty="0">
                <a:solidFill>
                  <a:schemeClr val="tx1"/>
                </a:solidFill>
                <a:latin typeface="Georgia" panose="02040502050405020303" pitchFamily="18" charset="0"/>
                <a:ea typeface="+mj-ea"/>
                <a:cs typeface="+mj-cs"/>
              </a:rPr>
              <a:t>Indice</a:t>
            </a:r>
          </a:p>
        </p:txBody>
      </p:sp>
      <p:sp>
        <p:nvSpPr>
          <p:cNvPr id="17" name="Segnaposto testo 5">
            <a:extLst>
              <a:ext uri="{FF2B5EF4-FFF2-40B4-BE49-F238E27FC236}">
                <a16:creationId xmlns:a16="http://schemas.microsoft.com/office/drawing/2014/main" id="{4DBF4C73-4C15-9D45-9109-BD8ED4ECCE14}"/>
              </a:ext>
            </a:extLst>
          </p:cNvPr>
          <p:cNvSpPr>
            <a:spLocks noGrp="1"/>
          </p:cNvSpPr>
          <p:nvPr>
            <p:ph type="body" sz="quarter" idx="10" hasCustomPrompt="1"/>
          </p:nvPr>
        </p:nvSpPr>
        <p:spPr>
          <a:xfrm>
            <a:off x="478367" y="1881189"/>
            <a:ext cx="11226800" cy="4103687"/>
          </a:xfrm>
          <a:prstGeom prst="rect">
            <a:avLst/>
          </a:prstGeom>
        </p:spPr>
        <p:txBody>
          <a:bodyPr lIns="0" tIns="0" rIns="0" bIns="0" anchor="t"/>
          <a:lstStyle>
            <a:lvl1pPr marL="0" indent="0">
              <a:lnSpc>
                <a:spcPct val="100000"/>
              </a:lnSpc>
              <a:spcBef>
                <a:spcPts val="0"/>
              </a:spcBef>
              <a:spcAft>
                <a:spcPts val="600"/>
              </a:spcAft>
              <a:buFont typeface="Wingdings" pitchFamily="2" charset="2"/>
              <a:buNone/>
              <a:tabLst>
                <a:tab pos="620713" algn="l"/>
                <a:tab pos="7551738" algn="l"/>
              </a:tabLst>
              <a:defRPr sz="2400" b="0" i="0" u="dotted" baseline="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it-IT" dirty="0"/>
              <a:t>n. – TAB – Titolo della sezione – TAB – </a:t>
            </a:r>
            <a:r>
              <a:rPr lang="it-IT" dirty="0" err="1"/>
              <a:t>n.pagina</a:t>
            </a:r>
            <a:endParaRPr lang="it-IT" dirty="0"/>
          </a:p>
        </p:txBody>
      </p:sp>
      <p:sp>
        <p:nvSpPr>
          <p:cNvPr id="16" name="CasellaDiTesto 15">
            <a:extLst>
              <a:ext uri="{FF2B5EF4-FFF2-40B4-BE49-F238E27FC236}">
                <a16:creationId xmlns:a16="http://schemas.microsoft.com/office/drawing/2014/main" id="{DB7A37EE-D717-BE4A-90E5-649D7F74863E}"/>
              </a:ext>
            </a:extLst>
          </p:cNvPr>
          <p:cNvSpPr txBox="1"/>
          <p:nvPr userDrawn="1"/>
        </p:nvSpPr>
        <p:spPr>
          <a:xfrm>
            <a:off x="4090369" y="6436995"/>
            <a:ext cx="6742828" cy="184666"/>
          </a:xfrm>
          <a:prstGeom prst="rect">
            <a:avLst/>
          </a:prstGeom>
          <a:noFill/>
        </p:spPr>
        <p:txBody>
          <a:bodyPr wrap="square" lIns="0" tIns="0" rIns="0" bIns="0" rtlCol="0">
            <a:spAutoFit/>
          </a:bodyPr>
          <a:lstStyle/>
          <a:p>
            <a:pPr algn="l"/>
            <a:r>
              <a:rPr lang="it-IT" sz="1200" b="0" kern="1200" dirty="0">
                <a:solidFill>
                  <a:srgbClr val="1B2849"/>
                </a:solidFill>
                <a:effectLst/>
                <a:latin typeface="+mn-lt"/>
                <a:ea typeface="+mn-ea"/>
                <a:cs typeface="+mn-cs"/>
              </a:rPr>
              <a:t>Titolo della presentazione</a:t>
            </a:r>
          </a:p>
        </p:txBody>
      </p:sp>
      <p:sp>
        <p:nvSpPr>
          <p:cNvPr id="19" name="CasellaDiTesto 18">
            <a:extLst>
              <a:ext uri="{FF2B5EF4-FFF2-40B4-BE49-F238E27FC236}">
                <a16:creationId xmlns:a16="http://schemas.microsoft.com/office/drawing/2014/main" id="{258D94F9-FC7C-524F-89A6-693BB50564CD}"/>
              </a:ext>
            </a:extLst>
          </p:cNvPr>
          <p:cNvSpPr txBox="1"/>
          <p:nvPr userDrawn="1"/>
        </p:nvSpPr>
        <p:spPr>
          <a:xfrm>
            <a:off x="477839" y="6436995"/>
            <a:ext cx="3012238" cy="184666"/>
          </a:xfrm>
          <a:prstGeom prst="rect">
            <a:avLst/>
          </a:prstGeom>
          <a:noFill/>
        </p:spPr>
        <p:txBody>
          <a:bodyPr wrap="squar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sz="1200" b="1" dirty="0"/>
              <a:t>Nome dello Studio</a:t>
            </a:r>
            <a:endParaRPr lang="it-IT" sz="1200" dirty="0"/>
          </a:p>
        </p:txBody>
      </p:sp>
      <p:cxnSp>
        <p:nvCxnSpPr>
          <p:cNvPr id="10" name="Connettore 1 9">
            <a:extLst>
              <a:ext uri="{FF2B5EF4-FFF2-40B4-BE49-F238E27FC236}">
                <a16:creationId xmlns:a16="http://schemas.microsoft.com/office/drawing/2014/main" id="{39123A76-00B1-6E48-8739-7FA9BBEA073B}"/>
              </a:ext>
            </a:extLst>
          </p:cNvPr>
          <p:cNvCxnSpPr>
            <a:cxnSpLocks/>
          </p:cNvCxnSpPr>
          <p:nvPr userDrawn="1"/>
        </p:nvCxnSpPr>
        <p:spPr>
          <a:xfrm>
            <a:off x="477838" y="6380456"/>
            <a:ext cx="11236325" cy="0"/>
          </a:xfrm>
          <a:prstGeom prst="line">
            <a:avLst/>
          </a:prstGeom>
          <a:ln>
            <a:solidFill>
              <a:srgbClr val="E30613"/>
            </a:solidFill>
          </a:ln>
        </p:spPr>
        <p:style>
          <a:lnRef idx="2">
            <a:schemeClr val="accent1"/>
          </a:lnRef>
          <a:fillRef idx="0">
            <a:schemeClr val="accent1"/>
          </a:fillRef>
          <a:effectRef idx="1">
            <a:schemeClr val="accent1"/>
          </a:effectRef>
          <a:fontRef idx="minor">
            <a:schemeClr val="tx1"/>
          </a:fontRef>
        </p:style>
      </p:cxnSp>
      <p:pic>
        <p:nvPicPr>
          <p:cNvPr id="11" name="Immagine 10" descr="Immagine che contiene cibo, disegnando&#10;&#10;Descrizione generata automaticamente">
            <a:extLst>
              <a:ext uri="{FF2B5EF4-FFF2-40B4-BE49-F238E27FC236}">
                <a16:creationId xmlns:a16="http://schemas.microsoft.com/office/drawing/2014/main" id="{318C3555-CC18-9646-83B9-068AEF6216C8}"/>
              </a:ext>
            </a:extLst>
          </p:cNvPr>
          <p:cNvPicPr>
            <a:picLocks noChangeAspect="1"/>
          </p:cNvPicPr>
          <p:nvPr userDrawn="1"/>
        </p:nvPicPr>
        <p:blipFill>
          <a:blip r:embed="rId2"/>
          <a:stretch>
            <a:fillRect/>
          </a:stretch>
        </p:blipFill>
        <p:spPr>
          <a:xfrm>
            <a:off x="10584300" y="6353615"/>
            <a:ext cx="1262589" cy="409376"/>
          </a:xfrm>
          <a:prstGeom prst="rect">
            <a:avLst/>
          </a:prstGeom>
        </p:spPr>
      </p:pic>
      <p:sp>
        <p:nvSpPr>
          <p:cNvPr id="12" name="CasellaDiTesto 11">
            <a:extLst>
              <a:ext uri="{FF2B5EF4-FFF2-40B4-BE49-F238E27FC236}">
                <a16:creationId xmlns:a16="http://schemas.microsoft.com/office/drawing/2014/main" id="{C2A85149-6BD5-6041-91FC-B1A64AD379D2}"/>
              </a:ext>
            </a:extLst>
          </p:cNvPr>
          <p:cNvSpPr txBox="1"/>
          <p:nvPr userDrawn="1"/>
        </p:nvSpPr>
        <p:spPr>
          <a:xfrm>
            <a:off x="11238847" y="272048"/>
            <a:ext cx="475316" cy="169277"/>
          </a:xfrm>
          <a:prstGeom prst="rect">
            <a:avLst/>
          </a:prstGeom>
          <a:noFill/>
        </p:spPr>
        <p:txBody>
          <a:bodyPr wrap="square" lIns="0" tIns="0" rIns="0" bIns="0"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fld id="{C23199B1-69EE-0946-8F5D-3DAB7C8E8881}" type="slidenum">
              <a:rPr kumimoji="0" lang="it-IT" sz="1100" b="0" i="0" u="none" strike="noStrike" kern="0" cap="none" spc="0" normalizeH="0" baseline="0" noProof="0" smtClean="0">
                <a:ln>
                  <a:noFill/>
                </a:ln>
                <a:solidFill>
                  <a:srgbClr val="1B2849"/>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‹N›</a:t>
            </a:fld>
            <a:endParaRPr kumimoji="0" lang="it-IT" sz="1100" b="0" i="0" u="none" strike="noStrike" kern="0" cap="none" spc="0" normalizeH="0" baseline="0" noProof="0" dirty="0">
              <a:ln>
                <a:noFill/>
              </a:ln>
              <a:solidFill>
                <a:srgbClr val="1B2849"/>
              </a:solidFill>
              <a:effectLst/>
              <a:uLnTx/>
              <a:uFillTx/>
            </a:endParaRPr>
          </a:p>
        </p:txBody>
      </p:sp>
    </p:spTree>
    <p:extLst>
      <p:ext uri="{BB962C8B-B14F-4D97-AF65-F5344CB8AC3E}">
        <p14:creationId xmlns:p14="http://schemas.microsoft.com/office/powerpoint/2010/main" val="1649415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Divider">
    <p:bg>
      <p:bgPr>
        <a:solidFill>
          <a:schemeClr val="tx2"/>
        </a:solidFill>
        <a:effectLst/>
      </p:bgPr>
    </p:bg>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478367" y="3013778"/>
            <a:ext cx="11226800" cy="540204"/>
          </a:xfrm>
          <a:prstGeom prst="rect">
            <a:avLst/>
          </a:prstGeom>
        </p:spPr>
        <p:txBody>
          <a:bodyPr vert="horz"/>
          <a:lstStyle>
            <a:lvl1pPr algn="ctr">
              <a:defRPr sz="3000" b="1" baseline="0">
                <a:solidFill>
                  <a:srgbClr val="E30613"/>
                </a:solidFill>
              </a:defRPr>
            </a:lvl1pPr>
          </a:lstStyle>
          <a:p>
            <a:r>
              <a:rPr lang="it-IT" dirty="0"/>
              <a:t>Inserisci numero e titolo della sezione</a:t>
            </a:r>
          </a:p>
        </p:txBody>
      </p:sp>
      <p:sp>
        <p:nvSpPr>
          <p:cNvPr id="7" name="CasellaDiTesto 6">
            <a:extLst>
              <a:ext uri="{FF2B5EF4-FFF2-40B4-BE49-F238E27FC236}">
                <a16:creationId xmlns:a16="http://schemas.microsoft.com/office/drawing/2014/main" id="{15246C44-AC93-AC4B-A93A-568FEEB130C0}"/>
              </a:ext>
            </a:extLst>
          </p:cNvPr>
          <p:cNvSpPr txBox="1"/>
          <p:nvPr userDrawn="1"/>
        </p:nvSpPr>
        <p:spPr>
          <a:xfrm>
            <a:off x="4090369" y="6436995"/>
            <a:ext cx="6742828" cy="184666"/>
          </a:xfrm>
          <a:prstGeom prst="rect">
            <a:avLst/>
          </a:prstGeom>
          <a:noFill/>
        </p:spPr>
        <p:txBody>
          <a:bodyPr wrap="square" lIns="0" tIns="0" rIns="0" bIns="0" rtlCol="0">
            <a:spAutoFit/>
          </a:bodyPr>
          <a:lstStyle/>
          <a:p>
            <a:pPr algn="l"/>
            <a:r>
              <a:rPr lang="it-IT" sz="1200" b="0" kern="1200" dirty="0">
                <a:solidFill>
                  <a:srgbClr val="1B2849"/>
                </a:solidFill>
                <a:effectLst/>
                <a:latin typeface="+mn-lt"/>
                <a:ea typeface="+mn-ea"/>
                <a:cs typeface="+mn-cs"/>
              </a:rPr>
              <a:t>Titolo della presentazione</a:t>
            </a:r>
          </a:p>
        </p:txBody>
      </p:sp>
      <p:sp>
        <p:nvSpPr>
          <p:cNvPr id="8" name="CasellaDiTesto 7">
            <a:extLst>
              <a:ext uri="{FF2B5EF4-FFF2-40B4-BE49-F238E27FC236}">
                <a16:creationId xmlns:a16="http://schemas.microsoft.com/office/drawing/2014/main" id="{F7926120-8E9E-B440-BD7D-50B35AC9B013}"/>
              </a:ext>
            </a:extLst>
          </p:cNvPr>
          <p:cNvSpPr txBox="1"/>
          <p:nvPr userDrawn="1"/>
        </p:nvSpPr>
        <p:spPr>
          <a:xfrm>
            <a:off x="477839" y="6436995"/>
            <a:ext cx="3012238" cy="184666"/>
          </a:xfrm>
          <a:prstGeom prst="rect">
            <a:avLst/>
          </a:prstGeom>
          <a:noFill/>
        </p:spPr>
        <p:txBody>
          <a:bodyPr wrap="squar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sz="1200" b="1" dirty="0">
                <a:solidFill>
                  <a:schemeClr val="bg1"/>
                </a:solidFill>
              </a:rPr>
              <a:t>Nome dello Studio</a:t>
            </a:r>
            <a:endParaRPr lang="it-IT" sz="1200" dirty="0">
              <a:solidFill>
                <a:schemeClr val="bg1"/>
              </a:solidFill>
            </a:endParaRPr>
          </a:p>
        </p:txBody>
      </p:sp>
      <p:cxnSp>
        <p:nvCxnSpPr>
          <p:cNvPr id="9" name="Connettore 1 8">
            <a:extLst>
              <a:ext uri="{FF2B5EF4-FFF2-40B4-BE49-F238E27FC236}">
                <a16:creationId xmlns:a16="http://schemas.microsoft.com/office/drawing/2014/main" id="{CA08697F-FE1A-0348-A49B-5B7BE42BD714}"/>
              </a:ext>
            </a:extLst>
          </p:cNvPr>
          <p:cNvCxnSpPr>
            <a:cxnSpLocks/>
          </p:cNvCxnSpPr>
          <p:nvPr userDrawn="1"/>
        </p:nvCxnSpPr>
        <p:spPr>
          <a:xfrm>
            <a:off x="477838" y="6380456"/>
            <a:ext cx="11236325" cy="0"/>
          </a:xfrm>
          <a:prstGeom prst="line">
            <a:avLst/>
          </a:prstGeom>
          <a:ln>
            <a:solidFill>
              <a:srgbClr val="E30613"/>
            </a:solidFill>
          </a:ln>
        </p:spPr>
        <p:style>
          <a:lnRef idx="2">
            <a:schemeClr val="accent1"/>
          </a:lnRef>
          <a:fillRef idx="0">
            <a:schemeClr val="accent1"/>
          </a:fillRef>
          <a:effectRef idx="1">
            <a:schemeClr val="accent1"/>
          </a:effectRef>
          <a:fontRef idx="minor">
            <a:schemeClr val="tx1"/>
          </a:fontRef>
        </p:style>
      </p:cxnSp>
      <p:pic>
        <p:nvPicPr>
          <p:cNvPr id="10" name="Immagine 9" descr="Immagine che contiene cibo, disegnando&#10;&#10;Descrizione generata automaticamente">
            <a:extLst>
              <a:ext uri="{FF2B5EF4-FFF2-40B4-BE49-F238E27FC236}">
                <a16:creationId xmlns:a16="http://schemas.microsoft.com/office/drawing/2014/main" id="{0B74BC4F-D1A8-BD4E-BC97-A7D737724378}"/>
              </a:ext>
            </a:extLst>
          </p:cNvPr>
          <p:cNvPicPr>
            <a:picLocks noChangeAspect="1"/>
          </p:cNvPicPr>
          <p:nvPr userDrawn="1"/>
        </p:nvPicPr>
        <p:blipFill>
          <a:blip r:embed="rId2"/>
          <a:stretch>
            <a:fillRect/>
          </a:stretch>
        </p:blipFill>
        <p:spPr>
          <a:xfrm>
            <a:off x="10584300" y="6353615"/>
            <a:ext cx="1262589" cy="409376"/>
          </a:xfrm>
          <a:prstGeom prst="rect">
            <a:avLst/>
          </a:prstGeom>
        </p:spPr>
      </p:pic>
      <p:sp>
        <p:nvSpPr>
          <p:cNvPr id="11" name="CasellaDiTesto 10">
            <a:extLst>
              <a:ext uri="{FF2B5EF4-FFF2-40B4-BE49-F238E27FC236}">
                <a16:creationId xmlns:a16="http://schemas.microsoft.com/office/drawing/2014/main" id="{C6832ADE-1395-F34E-A636-B6DEF307F667}"/>
              </a:ext>
            </a:extLst>
          </p:cNvPr>
          <p:cNvSpPr txBox="1"/>
          <p:nvPr userDrawn="1"/>
        </p:nvSpPr>
        <p:spPr>
          <a:xfrm>
            <a:off x="11238847" y="272048"/>
            <a:ext cx="475316" cy="169277"/>
          </a:xfrm>
          <a:prstGeom prst="rect">
            <a:avLst/>
          </a:prstGeom>
          <a:noFill/>
        </p:spPr>
        <p:txBody>
          <a:bodyPr wrap="square" lIns="0" tIns="0" rIns="0" bIns="0"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fld id="{C23199B1-69EE-0946-8F5D-3DAB7C8E8881}" type="slidenum">
              <a:rPr kumimoji="0" lang="it-IT" sz="1100" b="0" i="0" u="none" strike="noStrike" kern="0" cap="none" spc="0" normalizeH="0" baseline="0" noProof="0" smtClean="0">
                <a:ln>
                  <a:noFill/>
                </a:ln>
                <a:solidFill>
                  <a:srgbClr val="1B2849"/>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‹N›</a:t>
            </a:fld>
            <a:endParaRPr kumimoji="0" lang="it-IT" sz="1100" b="0" i="0" u="none" strike="noStrike" kern="0" cap="none" spc="0" normalizeH="0" baseline="0" noProof="0" dirty="0">
              <a:ln>
                <a:noFill/>
              </a:ln>
              <a:solidFill>
                <a:srgbClr val="1B2849"/>
              </a:solidFill>
              <a:effectLst/>
              <a:uLnTx/>
              <a:uFillTx/>
            </a:endParaRPr>
          </a:p>
        </p:txBody>
      </p:sp>
    </p:spTree>
    <p:extLst>
      <p:ext uri="{BB962C8B-B14F-4D97-AF65-F5344CB8AC3E}">
        <p14:creationId xmlns:p14="http://schemas.microsoft.com/office/powerpoint/2010/main" val="39799538"/>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iusura - Relatore">
    <p:bg>
      <p:bgPr>
        <a:solidFill>
          <a:schemeClr val="bg1"/>
        </a:solidFill>
        <a:effectLst/>
      </p:bgPr>
    </p:bg>
    <p:spTree>
      <p:nvGrpSpPr>
        <p:cNvPr id="1" name=""/>
        <p:cNvGrpSpPr/>
        <p:nvPr/>
      </p:nvGrpSpPr>
      <p:grpSpPr>
        <a:xfrm>
          <a:off x="0" y="0"/>
          <a:ext cx="0" cy="0"/>
          <a:chOff x="0" y="0"/>
          <a:chExt cx="0" cy="0"/>
        </a:xfrm>
      </p:grpSpPr>
      <p:sp>
        <p:nvSpPr>
          <p:cNvPr id="4" name="CasellaDiTesto 3"/>
          <p:cNvSpPr txBox="1"/>
          <p:nvPr userDrawn="1"/>
        </p:nvSpPr>
        <p:spPr>
          <a:xfrm>
            <a:off x="463068" y="3429001"/>
            <a:ext cx="11199776" cy="507831"/>
          </a:xfrm>
          <a:prstGeom prst="rect">
            <a:avLst/>
          </a:prstGeom>
          <a:noFill/>
        </p:spPr>
        <p:txBody>
          <a:bodyPr wrap="square" lIns="0" tIns="0" rIns="0" bIns="0" rtlCol="0">
            <a:noAutofit/>
          </a:bodyPr>
          <a:lstStyle/>
          <a:p>
            <a:r>
              <a:rPr lang="it-IT" sz="3300" b="1" baseline="0" dirty="0">
                <a:solidFill>
                  <a:schemeClr val="accent1"/>
                </a:solidFill>
              </a:rPr>
              <a:t>Grazie.</a:t>
            </a:r>
          </a:p>
        </p:txBody>
      </p:sp>
      <p:sp>
        <p:nvSpPr>
          <p:cNvPr id="5" name="Segnaposto testo 3"/>
          <p:cNvSpPr>
            <a:spLocks noGrp="1"/>
          </p:cNvSpPr>
          <p:nvPr>
            <p:ph type="body" sz="quarter" idx="11" hasCustomPrompt="1"/>
          </p:nvPr>
        </p:nvSpPr>
        <p:spPr>
          <a:xfrm>
            <a:off x="463067" y="5883361"/>
            <a:ext cx="8426933" cy="168804"/>
          </a:xfrm>
          <a:prstGeom prst="rect">
            <a:avLst/>
          </a:prstGeom>
        </p:spPr>
        <p:txBody>
          <a:bodyPr lIns="0" tIns="0" rIns="0" bIns="0"/>
          <a:lstStyle>
            <a:lvl1pPr marL="0" indent="0">
              <a:buNone/>
              <a:defRPr sz="1800">
                <a:solidFill>
                  <a:schemeClr val="accent1"/>
                </a:solidFill>
              </a:defRPr>
            </a:lvl1pPr>
          </a:lstStyle>
          <a:p>
            <a:pPr lvl="0"/>
            <a:r>
              <a:rPr lang="it-IT" dirty="0"/>
              <a:t>E-mail</a:t>
            </a:r>
          </a:p>
        </p:txBody>
      </p:sp>
      <p:sp>
        <p:nvSpPr>
          <p:cNvPr id="6" name="CasellaDiTesto 5"/>
          <p:cNvSpPr txBox="1"/>
          <p:nvPr userDrawn="1"/>
        </p:nvSpPr>
        <p:spPr>
          <a:xfrm>
            <a:off x="463069" y="4870027"/>
            <a:ext cx="8426932" cy="152400"/>
          </a:xfrm>
          <a:prstGeom prst="rect">
            <a:avLst/>
          </a:prstGeom>
          <a:noFill/>
        </p:spPr>
        <p:txBody>
          <a:bodyPr wrap="square" lIns="0" tIns="0" rIns="0" bIns="0" rtlCol="0">
            <a:noAutofit/>
          </a:bodyPr>
          <a:lstStyle/>
          <a:p>
            <a:r>
              <a:rPr lang="it-IT" sz="1800" b="1" baseline="0" dirty="0">
                <a:solidFill>
                  <a:schemeClr val="accent1"/>
                </a:solidFill>
              </a:rPr>
              <a:t>Contatti:</a:t>
            </a:r>
          </a:p>
        </p:txBody>
      </p:sp>
      <p:sp>
        <p:nvSpPr>
          <p:cNvPr id="7" name="Segnaposto testo 3"/>
          <p:cNvSpPr>
            <a:spLocks noGrp="1"/>
          </p:cNvSpPr>
          <p:nvPr>
            <p:ph type="body" sz="quarter" idx="12" hasCustomPrompt="1"/>
          </p:nvPr>
        </p:nvSpPr>
        <p:spPr>
          <a:xfrm>
            <a:off x="463069" y="6226607"/>
            <a:ext cx="8426932" cy="168804"/>
          </a:xfrm>
          <a:prstGeom prst="rect">
            <a:avLst/>
          </a:prstGeom>
        </p:spPr>
        <p:txBody>
          <a:bodyPr lIns="0" tIns="0" rIns="0" bIns="0"/>
          <a:lstStyle>
            <a:lvl1pPr marL="0" indent="0">
              <a:buNone/>
              <a:defRPr sz="1800">
                <a:solidFill>
                  <a:schemeClr val="accent1"/>
                </a:solidFill>
              </a:defRPr>
            </a:lvl1pPr>
          </a:lstStyle>
          <a:p>
            <a:pPr lvl="0"/>
            <a:r>
              <a:rPr lang="it-IT" dirty="0"/>
              <a:t>Numero di telefono +39 / Fax +39 </a:t>
            </a:r>
          </a:p>
        </p:txBody>
      </p:sp>
      <p:sp>
        <p:nvSpPr>
          <p:cNvPr id="9" name="Segnaposto testo 3"/>
          <p:cNvSpPr>
            <a:spLocks noGrp="1"/>
          </p:cNvSpPr>
          <p:nvPr>
            <p:ph type="body" sz="quarter" idx="14" hasCustomPrompt="1"/>
          </p:nvPr>
        </p:nvSpPr>
        <p:spPr>
          <a:xfrm>
            <a:off x="463067" y="5540115"/>
            <a:ext cx="8426933" cy="168804"/>
          </a:xfrm>
          <a:prstGeom prst="rect">
            <a:avLst/>
          </a:prstGeom>
        </p:spPr>
        <p:txBody>
          <a:bodyPr lIns="0" tIns="0" rIns="0" bIns="0"/>
          <a:lstStyle>
            <a:lvl1pPr marL="0" indent="0">
              <a:buNone/>
              <a:defRPr sz="1800">
                <a:solidFill>
                  <a:schemeClr val="accent1"/>
                </a:solidFill>
              </a:defRPr>
            </a:lvl1pPr>
          </a:lstStyle>
          <a:p>
            <a:pPr lvl="0"/>
            <a:r>
              <a:rPr lang="it-IT" dirty="0"/>
              <a:t>Nome e Cognome</a:t>
            </a:r>
          </a:p>
        </p:txBody>
      </p:sp>
      <p:sp>
        <p:nvSpPr>
          <p:cNvPr id="10" name="Segnaposto testo 3"/>
          <p:cNvSpPr>
            <a:spLocks noGrp="1"/>
          </p:cNvSpPr>
          <p:nvPr>
            <p:ph type="body" sz="quarter" idx="15" hasCustomPrompt="1"/>
          </p:nvPr>
        </p:nvSpPr>
        <p:spPr>
          <a:xfrm>
            <a:off x="463067" y="5196869"/>
            <a:ext cx="8426933" cy="168804"/>
          </a:xfrm>
          <a:prstGeom prst="rect">
            <a:avLst/>
          </a:prstGeom>
        </p:spPr>
        <p:txBody>
          <a:bodyPr lIns="0" tIns="0" rIns="0" bIns="0"/>
          <a:lstStyle>
            <a:lvl1pPr marL="0" indent="0">
              <a:buNone/>
              <a:defRPr sz="1800">
                <a:solidFill>
                  <a:schemeClr val="accent1"/>
                </a:solidFill>
              </a:defRPr>
            </a:lvl1pPr>
          </a:lstStyle>
          <a:p>
            <a:pPr lvl="0"/>
            <a:r>
              <a:rPr lang="it-IT" dirty="0"/>
              <a:t>Professionista/ Studio integrato</a:t>
            </a:r>
          </a:p>
        </p:txBody>
      </p:sp>
      <p:sp>
        <p:nvSpPr>
          <p:cNvPr id="12" name="Segnaposto immagine 2">
            <a:extLst>
              <a:ext uri="{FF2B5EF4-FFF2-40B4-BE49-F238E27FC236}">
                <a16:creationId xmlns:a16="http://schemas.microsoft.com/office/drawing/2014/main" id="{12EB6F57-5E29-D843-8B8F-D7D97918BBBD}"/>
              </a:ext>
            </a:extLst>
          </p:cNvPr>
          <p:cNvSpPr>
            <a:spLocks noGrp="1"/>
          </p:cNvSpPr>
          <p:nvPr>
            <p:ph type="pic" sz="quarter" idx="16" hasCustomPrompt="1"/>
          </p:nvPr>
        </p:nvSpPr>
        <p:spPr>
          <a:xfrm>
            <a:off x="477838" y="441325"/>
            <a:ext cx="5378450" cy="2182813"/>
          </a:xfrm>
          <a:prstGeom prst="rect">
            <a:avLst/>
          </a:prstGeom>
          <a:ln w="28575">
            <a:noFill/>
          </a:ln>
        </p:spPr>
        <p:txBody>
          <a:bodyPr anchor="ctr"/>
          <a:lstStyle>
            <a:lvl1pPr marL="0" indent="0" algn="ctr">
              <a:buNone/>
              <a:defRPr/>
            </a:lvl1pPr>
          </a:lstStyle>
          <a:p>
            <a:r>
              <a:rPr lang="it-IT" dirty="0"/>
              <a:t>Inserisci qui il logo</a:t>
            </a:r>
            <a:br>
              <a:rPr lang="it-IT" dirty="0"/>
            </a:br>
            <a:r>
              <a:rPr lang="it-IT" dirty="0"/>
              <a:t>dello Studio</a:t>
            </a:r>
          </a:p>
        </p:txBody>
      </p:sp>
    </p:spTree>
    <p:extLst>
      <p:ext uri="{BB962C8B-B14F-4D97-AF65-F5344CB8AC3E}">
        <p14:creationId xmlns:p14="http://schemas.microsoft.com/office/powerpoint/2010/main" val="3317116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hiusura - Relatore">
    <p:bg>
      <p:bgPr>
        <a:solidFill>
          <a:schemeClr val="bg1"/>
        </a:solidFill>
        <a:effectLst/>
      </p:bgPr>
    </p:bg>
    <p:spTree>
      <p:nvGrpSpPr>
        <p:cNvPr id="1" name=""/>
        <p:cNvGrpSpPr/>
        <p:nvPr/>
      </p:nvGrpSpPr>
      <p:grpSpPr>
        <a:xfrm>
          <a:off x="0" y="0"/>
          <a:ext cx="0" cy="0"/>
          <a:chOff x="0" y="0"/>
          <a:chExt cx="0" cy="0"/>
        </a:xfrm>
      </p:grpSpPr>
      <p:sp>
        <p:nvSpPr>
          <p:cNvPr id="8" name="Segnaposto immagine 2">
            <a:extLst>
              <a:ext uri="{FF2B5EF4-FFF2-40B4-BE49-F238E27FC236}">
                <a16:creationId xmlns:a16="http://schemas.microsoft.com/office/drawing/2014/main" id="{04DD6D85-9481-154D-8E8E-25E5182CAF43}"/>
              </a:ext>
            </a:extLst>
          </p:cNvPr>
          <p:cNvSpPr>
            <a:spLocks noGrp="1"/>
          </p:cNvSpPr>
          <p:nvPr>
            <p:ph type="pic" sz="quarter" idx="12" hasCustomPrompt="1"/>
          </p:nvPr>
        </p:nvSpPr>
        <p:spPr>
          <a:xfrm>
            <a:off x="477838" y="441325"/>
            <a:ext cx="5378450" cy="2182813"/>
          </a:xfrm>
          <a:prstGeom prst="rect">
            <a:avLst/>
          </a:prstGeom>
          <a:ln w="28575">
            <a:noFill/>
          </a:ln>
        </p:spPr>
        <p:txBody>
          <a:bodyPr anchor="ctr"/>
          <a:lstStyle>
            <a:lvl1pPr marL="0" indent="0" algn="ctr">
              <a:buNone/>
              <a:defRPr/>
            </a:lvl1pPr>
          </a:lstStyle>
          <a:p>
            <a:r>
              <a:rPr lang="it-IT" dirty="0"/>
              <a:t>Inserisci qui il logo</a:t>
            </a:r>
            <a:br>
              <a:rPr lang="it-IT" dirty="0"/>
            </a:br>
            <a:r>
              <a:rPr lang="it-IT" dirty="0"/>
              <a:t>dello Studio</a:t>
            </a:r>
          </a:p>
        </p:txBody>
      </p:sp>
      <p:sp>
        <p:nvSpPr>
          <p:cNvPr id="9" name="Segnaposto testo 3">
            <a:extLst>
              <a:ext uri="{FF2B5EF4-FFF2-40B4-BE49-F238E27FC236}">
                <a16:creationId xmlns:a16="http://schemas.microsoft.com/office/drawing/2014/main" id="{21E0BF91-64B7-CD45-B1E7-E65A25F4C081}"/>
              </a:ext>
            </a:extLst>
          </p:cNvPr>
          <p:cNvSpPr>
            <a:spLocks noGrp="1"/>
          </p:cNvSpPr>
          <p:nvPr>
            <p:ph type="body" sz="quarter" idx="11" hasCustomPrompt="1"/>
          </p:nvPr>
        </p:nvSpPr>
        <p:spPr>
          <a:xfrm>
            <a:off x="477838" y="4238944"/>
            <a:ext cx="6320200" cy="275793"/>
          </a:xfrm>
          <a:prstGeom prst="rect">
            <a:avLst/>
          </a:prstGeom>
        </p:spPr>
        <p:txBody>
          <a:bodyPr lIns="0" tIns="0" rIns="0" bIns="0"/>
          <a:lstStyle>
            <a:lvl1pPr marL="0" indent="0">
              <a:buNone/>
              <a:defRPr sz="1800">
                <a:solidFill>
                  <a:schemeClr val="accent1"/>
                </a:solidFill>
              </a:defRPr>
            </a:lvl1pPr>
          </a:lstStyle>
          <a:p>
            <a:pPr lvl="0"/>
            <a:r>
              <a:rPr lang="it-IT" dirty="0"/>
              <a:t>CAP - Provincia</a:t>
            </a:r>
          </a:p>
        </p:txBody>
      </p:sp>
      <p:sp>
        <p:nvSpPr>
          <p:cNvPr id="10" name="Segnaposto testo 3">
            <a:extLst>
              <a:ext uri="{FF2B5EF4-FFF2-40B4-BE49-F238E27FC236}">
                <a16:creationId xmlns:a16="http://schemas.microsoft.com/office/drawing/2014/main" id="{F1EFD667-6464-A244-BBBC-499E28851018}"/>
              </a:ext>
            </a:extLst>
          </p:cNvPr>
          <p:cNvSpPr>
            <a:spLocks noGrp="1"/>
          </p:cNvSpPr>
          <p:nvPr>
            <p:ph type="body" sz="quarter" idx="13" hasCustomPrompt="1"/>
          </p:nvPr>
        </p:nvSpPr>
        <p:spPr>
          <a:xfrm>
            <a:off x="477839" y="4582190"/>
            <a:ext cx="6320199" cy="275793"/>
          </a:xfrm>
          <a:prstGeom prst="rect">
            <a:avLst/>
          </a:prstGeom>
        </p:spPr>
        <p:txBody>
          <a:bodyPr lIns="0" tIns="0" rIns="0" bIns="0"/>
          <a:lstStyle>
            <a:lvl1pPr marL="0" indent="0">
              <a:buNone/>
              <a:defRPr sz="1800">
                <a:solidFill>
                  <a:schemeClr val="accent1"/>
                </a:solidFill>
              </a:defRPr>
            </a:lvl1pPr>
          </a:lstStyle>
          <a:p>
            <a:pPr lvl="0"/>
            <a:r>
              <a:rPr lang="it-IT" dirty="0"/>
              <a:t>Numero di telefono +39 / Fax +39 </a:t>
            </a:r>
          </a:p>
        </p:txBody>
      </p:sp>
      <p:sp>
        <p:nvSpPr>
          <p:cNvPr id="14" name="Segnaposto testo 3">
            <a:extLst>
              <a:ext uri="{FF2B5EF4-FFF2-40B4-BE49-F238E27FC236}">
                <a16:creationId xmlns:a16="http://schemas.microsoft.com/office/drawing/2014/main" id="{D1D61D7F-1762-A24C-8A69-765726F99731}"/>
              </a:ext>
            </a:extLst>
          </p:cNvPr>
          <p:cNvSpPr>
            <a:spLocks noGrp="1"/>
          </p:cNvSpPr>
          <p:nvPr>
            <p:ph type="body" sz="quarter" idx="14" hasCustomPrompt="1"/>
          </p:nvPr>
        </p:nvSpPr>
        <p:spPr>
          <a:xfrm>
            <a:off x="477838" y="3895698"/>
            <a:ext cx="6320200" cy="275793"/>
          </a:xfrm>
          <a:prstGeom prst="rect">
            <a:avLst/>
          </a:prstGeom>
        </p:spPr>
        <p:txBody>
          <a:bodyPr lIns="0" tIns="0" rIns="0" bIns="0"/>
          <a:lstStyle>
            <a:lvl1pPr marL="0" indent="0">
              <a:buNone/>
              <a:defRPr sz="1800">
                <a:solidFill>
                  <a:schemeClr val="accent1"/>
                </a:solidFill>
              </a:defRPr>
            </a:lvl1pPr>
          </a:lstStyle>
          <a:p>
            <a:pPr lvl="0"/>
            <a:r>
              <a:rPr lang="it-IT" dirty="0"/>
              <a:t>via Nome n., Città</a:t>
            </a:r>
          </a:p>
        </p:txBody>
      </p:sp>
      <p:sp>
        <p:nvSpPr>
          <p:cNvPr id="15" name="Segnaposto testo 3">
            <a:extLst>
              <a:ext uri="{FF2B5EF4-FFF2-40B4-BE49-F238E27FC236}">
                <a16:creationId xmlns:a16="http://schemas.microsoft.com/office/drawing/2014/main" id="{ABF38FB0-F30D-484B-B1AA-8B92307FD74D}"/>
              </a:ext>
            </a:extLst>
          </p:cNvPr>
          <p:cNvSpPr>
            <a:spLocks noGrp="1"/>
          </p:cNvSpPr>
          <p:nvPr>
            <p:ph type="body" sz="quarter" idx="15" hasCustomPrompt="1"/>
          </p:nvPr>
        </p:nvSpPr>
        <p:spPr>
          <a:xfrm>
            <a:off x="477838" y="3552452"/>
            <a:ext cx="6320200" cy="275793"/>
          </a:xfrm>
          <a:prstGeom prst="rect">
            <a:avLst/>
          </a:prstGeom>
        </p:spPr>
        <p:txBody>
          <a:bodyPr lIns="0" tIns="0" rIns="0" bIns="0"/>
          <a:lstStyle>
            <a:lvl1pPr marL="0" indent="0">
              <a:buNone/>
              <a:defRPr sz="1800" b="1">
                <a:solidFill>
                  <a:schemeClr val="accent1"/>
                </a:solidFill>
              </a:defRPr>
            </a:lvl1pPr>
          </a:lstStyle>
          <a:p>
            <a:pPr lvl="0"/>
            <a:r>
              <a:rPr lang="it-IT" dirty="0"/>
              <a:t>Nome dello Studio</a:t>
            </a:r>
          </a:p>
        </p:txBody>
      </p:sp>
      <p:sp>
        <p:nvSpPr>
          <p:cNvPr id="16" name="Segnaposto testo 3">
            <a:extLst>
              <a:ext uri="{FF2B5EF4-FFF2-40B4-BE49-F238E27FC236}">
                <a16:creationId xmlns:a16="http://schemas.microsoft.com/office/drawing/2014/main" id="{F1350453-19D8-264D-9129-8FADCF733672}"/>
              </a:ext>
            </a:extLst>
          </p:cNvPr>
          <p:cNvSpPr>
            <a:spLocks noGrp="1"/>
          </p:cNvSpPr>
          <p:nvPr>
            <p:ph type="body" sz="quarter" idx="16" hasCustomPrompt="1"/>
          </p:nvPr>
        </p:nvSpPr>
        <p:spPr>
          <a:xfrm>
            <a:off x="477839" y="4935518"/>
            <a:ext cx="6320199" cy="275793"/>
          </a:xfrm>
          <a:prstGeom prst="rect">
            <a:avLst/>
          </a:prstGeom>
        </p:spPr>
        <p:txBody>
          <a:bodyPr lIns="0" tIns="0" rIns="0" bIns="0"/>
          <a:lstStyle>
            <a:lvl1pPr marL="0" indent="0">
              <a:buNone/>
              <a:defRPr sz="1800">
                <a:solidFill>
                  <a:schemeClr val="accent1"/>
                </a:solidFill>
              </a:defRPr>
            </a:lvl1pPr>
          </a:lstStyle>
          <a:p>
            <a:pPr lvl="0"/>
            <a:r>
              <a:rPr lang="it-IT" dirty="0"/>
              <a:t>Mail</a:t>
            </a:r>
          </a:p>
        </p:txBody>
      </p:sp>
      <p:sp>
        <p:nvSpPr>
          <p:cNvPr id="17" name="Segnaposto testo 3">
            <a:extLst>
              <a:ext uri="{FF2B5EF4-FFF2-40B4-BE49-F238E27FC236}">
                <a16:creationId xmlns:a16="http://schemas.microsoft.com/office/drawing/2014/main" id="{7F70F7C7-7B42-7349-81F5-E3537FB25909}"/>
              </a:ext>
            </a:extLst>
          </p:cNvPr>
          <p:cNvSpPr>
            <a:spLocks noGrp="1"/>
          </p:cNvSpPr>
          <p:nvPr>
            <p:ph type="body" sz="quarter" idx="17" hasCustomPrompt="1"/>
          </p:nvPr>
        </p:nvSpPr>
        <p:spPr>
          <a:xfrm>
            <a:off x="477839" y="5276435"/>
            <a:ext cx="6320199" cy="275793"/>
          </a:xfrm>
          <a:prstGeom prst="rect">
            <a:avLst/>
          </a:prstGeom>
        </p:spPr>
        <p:txBody>
          <a:bodyPr lIns="0" tIns="0" rIns="0" bIns="0"/>
          <a:lstStyle>
            <a:lvl1pPr marL="0" indent="0">
              <a:buNone/>
              <a:defRPr sz="1800">
                <a:solidFill>
                  <a:schemeClr val="accent1"/>
                </a:solidFill>
              </a:defRPr>
            </a:lvl1pPr>
          </a:lstStyle>
          <a:p>
            <a:pPr lvl="0"/>
            <a:r>
              <a:rPr lang="it-IT" dirty="0"/>
              <a:t>Website</a:t>
            </a:r>
          </a:p>
        </p:txBody>
      </p:sp>
      <p:sp>
        <p:nvSpPr>
          <p:cNvPr id="11" name="CasellaDiTesto 10">
            <a:extLst>
              <a:ext uri="{FF2B5EF4-FFF2-40B4-BE49-F238E27FC236}">
                <a16:creationId xmlns:a16="http://schemas.microsoft.com/office/drawing/2014/main" id="{5C4C0596-ADC8-264A-A5F0-D951D57D938D}"/>
              </a:ext>
            </a:extLst>
          </p:cNvPr>
          <p:cNvSpPr txBox="1"/>
          <p:nvPr userDrawn="1"/>
        </p:nvSpPr>
        <p:spPr>
          <a:xfrm>
            <a:off x="477837" y="5984875"/>
            <a:ext cx="11236325" cy="323165"/>
          </a:xfrm>
          <a:prstGeom prst="rect">
            <a:avLst/>
          </a:prstGeom>
          <a:noFill/>
        </p:spPr>
        <p:txBody>
          <a:bodyPr wrap="square" lIns="0" tIns="0" rIns="0" bIns="0"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it-IT" sz="1100" b="1" dirty="0"/>
              <a:t>ACB </a:t>
            </a:r>
            <a:r>
              <a:rPr lang="it-IT" sz="1100" b="1" dirty="0" err="1"/>
              <a:t>Members</a:t>
            </a:r>
            <a:r>
              <a:rPr lang="it-IT" sz="1100" b="1" dirty="0"/>
              <a:t>:</a:t>
            </a:r>
            <a:r>
              <a:rPr lang="it-IT" sz="1200" b="1" dirty="0"/>
              <a:t> </a:t>
            </a:r>
            <a:r>
              <a:rPr lang="it-IT" sz="900" dirty="0"/>
              <a:t>Ancona - Avellino - Bari - Benevento - Bergamo - Bologna - Bolzano - Brescia - Cagliari - Catania - Como - Cremona - Desio (MB) - Firenze - Forlì - Genova - Jesi (AN) - Milano - Modena - Napoli Novara - Padova - Palermo - Parma - Perugia - Piacenza - Pistoia - Pordenone - Prato - Roma - Saronno (VA) - Torino - Trento - Treviso - Udine - Varese - Venezia - Verona - Vicenza - Shanghai </a:t>
            </a:r>
          </a:p>
        </p:txBody>
      </p:sp>
    </p:spTree>
    <p:extLst>
      <p:ext uri="{BB962C8B-B14F-4D97-AF65-F5344CB8AC3E}">
        <p14:creationId xmlns:p14="http://schemas.microsoft.com/office/powerpoint/2010/main" val="2998308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ottotitolo - Testo 1 colonna">
    <p:spTree>
      <p:nvGrpSpPr>
        <p:cNvPr id="1" name=""/>
        <p:cNvGrpSpPr/>
        <p:nvPr/>
      </p:nvGrpSpPr>
      <p:grpSpPr>
        <a:xfrm>
          <a:off x="0" y="0"/>
          <a:ext cx="0" cy="0"/>
          <a:chOff x="0" y="0"/>
          <a:chExt cx="0" cy="0"/>
        </a:xfrm>
      </p:grpSpPr>
      <p:sp>
        <p:nvSpPr>
          <p:cNvPr id="16" name="Segnaposto testo 5">
            <a:extLst>
              <a:ext uri="{FF2B5EF4-FFF2-40B4-BE49-F238E27FC236}">
                <a16:creationId xmlns:a16="http://schemas.microsoft.com/office/drawing/2014/main" id="{C540A9DA-ADC7-E246-B407-4CECF9C9EE18}"/>
              </a:ext>
            </a:extLst>
          </p:cNvPr>
          <p:cNvSpPr>
            <a:spLocks noGrp="1"/>
          </p:cNvSpPr>
          <p:nvPr>
            <p:ph type="body" sz="quarter" idx="14" hasCustomPrompt="1"/>
          </p:nvPr>
        </p:nvSpPr>
        <p:spPr>
          <a:xfrm>
            <a:off x="493060" y="1971040"/>
            <a:ext cx="11212107" cy="4013836"/>
          </a:xfrm>
          <a:prstGeom prst="rect">
            <a:avLst/>
          </a:prstGeom>
        </p:spPr>
        <p:txBody>
          <a:bodyPr lIns="0" tIns="0" rIns="0" bIns="0" anchor="t"/>
          <a:lstStyle>
            <a:lvl1pPr marL="0" indent="0">
              <a:lnSpc>
                <a:spcPct val="100000"/>
              </a:lnSpc>
              <a:spcBef>
                <a:spcPts val="0"/>
              </a:spcBef>
              <a:spcAft>
                <a:spcPts val="600"/>
              </a:spcAft>
              <a:buNone/>
              <a:defRPr sz="2400" b="0" i="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it-IT" dirty="0"/>
              <a:t>Testo </a:t>
            </a:r>
            <a:r>
              <a:rPr lang="it-IT" dirty="0" err="1"/>
              <a:t>Arial</a:t>
            </a:r>
            <a:r>
              <a:rPr lang="it-IT" dirty="0"/>
              <a:t> Regular 24 </a:t>
            </a:r>
            <a:r>
              <a:rPr lang="it-IT" dirty="0" err="1"/>
              <a:t>pt</a:t>
            </a:r>
            <a:endParaRPr lang="it-IT" dirty="0"/>
          </a:p>
        </p:txBody>
      </p:sp>
      <p:sp>
        <p:nvSpPr>
          <p:cNvPr id="17" name="Titolo 1">
            <a:extLst>
              <a:ext uri="{FF2B5EF4-FFF2-40B4-BE49-F238E27FC236}">
                <a16:creationId xmlns:a16="http://schemas.microsoft.com/office/drawing/2014/main" id="{0FA9C4D2-37BF-F04C-82EA-C05727AE403E}"/>
              </a:ext>
            </a:extLst>
          </p:cNvPr>
          <p:cNvSpPr>
            <a:spLocks noGrp="1"/>
          </p:cNvSpPr>
          <p:nvPr>
            <p:ph type="title" hasCustomPrompt="1"/>
          </p:nvPr>
        </p:nvSpPr>
        <p:spPr>
          <a:xfrm>
            <a:off x="478367" y="450369"/>
            <a:ext cx="11226800" cy="372592"/>
          </a:xfrm>
          <a:prstGeom prst="rect">
            <a:avLst/>
          </a:prstGeom>
        </p:spPr>
        <p:txBody>
          <a:bodyPr lIns="0" tIns="0" rIns="251999" bIns="0" anchor="t"/>
          <a:lstStyle>
            <a:lvl1pPr>
              <a:lnSpc>
                <a:spcPts val="2600"/>
              </a:lnSpc>
              <a:defRPr sz="2800" b="1">
                <a:latin typeface="Georgia" panose="02040502050405020303" pitchFamily="18" charset="0"/>
              </a:defRPr>
            </a:lvl1pPr>
          </a:lstStyle>
          <a:p>
            <a:r>
              <a:rPr lang="it-IT" dirty="0"/>
              <a:t>Titolo della slide Georgia </a:t>
            </a:r>
            <a:r>
              <a:rPr lang="it-IT" dirty="0" err="1"/>
              <a:t>Bold</a:t>
            </a:r>
            <a:r>
              <a:rPr lang="it-IT" dirty="0"/>
              <a:t> 28 </a:t>
            </a:r>
            <a:r>
              <a:rPr lang="it-IT" dirty="0" err="1"/>
              <a:t>pt</a:t>
            </a:r>
            <a:endParaRPr lang="it-IT" dirty="0"/>
          </a:p>
        </p:txBody>
      </p:sp>
      <p:sp>
        <p:nvSpPr>
          <p:cNvPr id="18" name="Segnaposto testo 5">
            <a:extLst>
              <a:ext uri="{FF2B5EF4-FFF2-40B4-BE49-F238E27FC236}">
                <a16:creationId xmlns:a16="http://schemas.microsoft.com/office/drawing/2014/main" id="{368B49D7-48EB-A546-AA4D-B424923F0A6F}"/>
              </a:ext>
            </a:extLst>
          </p:cNvPr>
          <p:cNvSpPr>
            <a:spLocks noGrp="1"/>
          </p:cNvSpPr>
          <p:nvPr>
            <p:ph type="body" sz="quarter" idx="10" hasCustomPrompt="1"/>
          </p:nvPr>
        </p:nvSpPr>
        <p:spPr>
          <a:xfrm>
            <a:off x="493063" y="923290"/>
            <a:ext cx="11212104" cy="719138"/>
          </a:xfrm>
          <a:prstGeom prst="rect">
            <a:avLst/>
          </a:prstGeom>
        </p:spPr>
        <p:txBody>
          <a:bodyPr lIns="0" tIns="0" rIns="251999" bIns="0" anchor="t"/>
          <a:lstStyle>
            <a:lvl1pPr marL="0" indent="0">
              <a:lnSpc>
                <a:spcPts val="2600"/>
              </a:lnSpc>
              <a:spcBef>
                <a:spcPts val="0"/>
              </a:spcBef>
              <a:buNone/>
              <a:defRPr sz="2400" b="0" i="0">
                <a:solidFill>
                  <a:schemeClr val="tx2"/>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it-IT" dirty="0"/>
              <a:t>Sottotitolo</a:t>
            </a:r>
          </a:p>
          <a:p>
            <a:pPr lvl="0"/>
            <a:r>
              <a:rPr lang="it-IT" dirty="0" err="1"/>
              <a:t>Arial</a:t>
            </a:r>
            <a:r>
              <a:rPr lang="it-IT" dirty="0"/>
              <a:t> Regular 24 </a:t>
            </a:r>
            <a:r>
              <a:rPr lang="it-IT" dirty="0" err="1"/>
              <a:t>pt</a:t>
            </a:r>
            <a:endParaRPr lang="it-IT" dirty="0"/>
          </a:p>
        </p:txBody>
      </p:sp>
      <p:sp>
        <p:nvSpPr>
          <p:cNvPr id="20" name="CasellaDiTesto 19">
            <a:extLst>
              <a:ext uri="{FF2B5EF4-FFF2-40B4-BE49-F238E27FC236}">
                <a16:creationId xmlns:a16="http://schemas.microsoft.com/office/drawing/2014/main" id="{440CDDF0-D1CD-D945-9FA5-514B10C2F193}"/>
              </a:ext>
            </a:extLst>
          </p:cNvPr>
          <p:cNvSpPr txBox="1"/>
          <p:nvPr userDrawn="1"/>
        </p:nvSpPr>
        <p:spPr>
          <a:xfrm>
            <a:off x="11238847" y="272048"/>
            <a:ext cx="475316" cy="169277"/>
          </a:xfrm>
          <a:prstGeom prst="rect">
            <a:avLst/>
          </a:prstGeom>
          <a:noFill/>
        </p:spPr>
        <p:txBody>
          <a:bodyPr wrap="square" lIns="0" tIns="0" rIns="0" bIns="0"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fld id="{C23199B1-69EE-0946-8F5D-3DAB7C8E8881}" type="slidenum">
              <a:rPr kumimoji="0" lang="it-IT" sz="1100" b="0" i="0" u="none" strike="noStrike" kern="0" cap="none" spc="0" normalizeH="0" baseline="0" noProof="0" smtClean="0">
                <a:ln>
                  <a:noFill/>
                </a:ln>
                <a:solidFill>
                  <a:srgbClr val="1B2849"/>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‹N›</a:t>
            </a:fld>
            <a:endParaRPr kumimoji="0" lang="it-IT" sz="1100" b="0" i="0" u="none" strike="noStrike" kern="0" cap="none" spc="0" normalizeH="0" baseline="0" noProof="0" dirty="0">
              <a:ln>
                <a:noFill/>
              </a:ln>
              <a:solidFill>
                <a:srgbClr val="1B2849"/>
              </a:solidFill>
              <a:effectLst/>
              <a:uLnTx/>
              <a:uFillTx/>
            </a:endParaRPr>
          </a:p>
        </p:txBody>
      </p:sp>
    </p:spTree>
    <p:extLst>
      <p:ext uri="{BB962C8B-B14F-4D97-AF65-F5344CB8AC3E}">
        <p14:creationId xmlns:p14="http://schemas.microsoft.com/office/powerpoint/2010/main" val="1217728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ottotitolo - Testo 2 colonne">
    <p:spTree>
      <p:nvGrpSpPr>
        <p:cNvPr id="1" name=""/>
        <p:cNvGrpSpPr/>
        <p:nvPr/>
      </p:nvGrpSpPr>
      <p:grpSpPr>
        <a:xfrm>
          <a:off x="0" y="0"/>
          <a:ext cx="0" cy="0"/>
          <a:chOff x="0" y="0"/>
          <a:chExt cx="0" cy="0"/>
        </a:xfrm>
      </p:grpSpPr>
      <p:sp>
        <p:nvSpPr>
          <p:cNvPr id="10" name="Segnaposto testo 5">
            <a:extLst>
              <a:ext uri="{FF2B5EF4-FFF2-40B4-BE49-F238E27FC236}">
                <a16:creationId xmlns:a16="http://schemas.microsoft.com/office/drawing/2014/main" id="{E65221C6-4D59-494C-82F2-6F03F83511AF}"/>
              </a:ext>
            </a:extLst>
          </p:cNvPr>
          <p:cNvSpPr>
            <a:spLocks noGrp="1"/>
          </p:cNvSpPr>
          <p:nvPr>
            <p:ph type="body" sz="quarter" idx="14" hasCustomPrompt="1"/>
          </p:nvPr>
        </p:nvSpPr>
        <p:spPr>
          <a:xfrm>
            <a:off x="493060" y="1971040"/>
            <a:ext cx="5363757" cy="4013836"/>
          </a:xfrm>
          <a:prstGeom prst="rect">
            <a:avLst/>
          </a:prstGeom>
        </p:spPr>
        <p:txBody>
          <a:bodyPr lIns="0" tIns="0" rIns="0" bIns="0" anchor="t"/>
          <a:lstStyle>
            <a:lvl1pPr marL="0" indent="0">
              <a:lnSpc>
                <a:spcPct val="100000"/>
              </a:lnSpc>
              <a:spcBef>
                <a:spcPts val="0"/>
              </a:spcBef>
              <a:spcAft>
                <a:spcPts val="600"/>
              </a:spcAft>
              <a:buNone/>
              <a:defRPr sz="2400" b="0" i="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it-IT" dirty="0"/>
              <a:t>Testo </a:t>
            </a:r>
            <a:r>
              <a:rPr lang="it-IT" dirty="0" err="1"/>
              <a:t>Arial</a:t>
            </a:r>
            <a:r>
              <a:rPr lang="it-IT" dirty="0"/>
              <a:t> Regular 24 </a:t>
            </a:r>
            <a:r>
              <a:rPr lang="it-IT" dirty="0" err="1"/>
              <a:t>pt</a:t>
            </a:r>
            <a:endParaRPr lang="it-IT" dirty="0"/>
          </a:p>
        </p:txBody>
      </p:sp>
      <p:sp>
        <p:nvSpPr>
          <p:cNvPr id="15" name="Titolo 1">
            <a:extLst>
              <a:ext uri="{FF2B5EF4-FFF2-40B4-BE49-F238E27FC236}">
                <a16:creationId xmlns:a16="http://schemas.microsoft.com/office/drawing/2014/main" id="{7E473F4F-B3AD-E446-BBC7-BE4A99BFEFFC}"/>
              </a:ext>
            </a:extLst>
          </p:cNvPr>
          <p:cNvSpPr>
            <a:spLocks noGrp="1"/>
          </p:cNvSpPr>
          <p:nvPr>
            <p:ph type="title" hasCustomPrompt="1"/>
          </p:nvPr>
        </p:nvSpPr>
        <p:spPr>
          <a:xfrm>
            <a:off x="478367" y="450369"/>
            <a:ext cx="11226800" cy="372592"/>
          </a:xfrm>
          <a:prstGeom prst="rect">
            <a:avLst/>
          </a:prstGeom>
        </p:spPr>
        <p:txBody>
          <a:bodyPr lIns="0" tIns="0" rIns="251999" bIns="0" anchor="t"/>
          <a:lstStyle>
            <a:lvl1pPr>
              <a:lnSpc>
                <a:spcPts val="2600"/>
              </a:lnSpc>
              <a:defRPr sz="2800" b="1">
                <a:latin typeface="Georgia" panose="02040502050405020303" pitchFamily="18" charset="0"/>
              </a:defRPr>
            </a:lvl1pPr>
          </a:lstStyle>
          <a:p>
            <a:r>
              <a:rPr lang="it-IT" dirty="0"/>
              <a:t>Titolo della slide Georgia </a:t>
            </a:r>
            <a:r>
              <a:rPr lang="it-IT" dirty="0" err="1"/>
              <a:t>Bold</a:t>
            </a:r>
            <a:r>
              <a:rPr lang="it-IT" dirty="0"/>
              <a:t> 28 </a:t>
            </a:r>
            <a:r>
              <a:rPr lang="it-IT" dirty="0" err="1"/>
              <a:t>pt</a:t>
            </a:r>
            <a:endParaRPr lang="it-IT" dirty="0"/>
          </a:p>
        </p:txBody>
      </p:sp>
      <p:sp>
        <p:nvSpPr>
          <p:cNvPr id="16" name="Segnaposto testo 5">
            <a:extLst>
              <a:ext uri="{FF2B5EF4-FFF2-40B4-BE49-F238E27FC236}">
                <a16:creationId xmlns:a16="http://schemas.microsoft.com/office/drawing/2014/main" id="{CB9527C0-843C-3144-8D03-C664F71A512C}"/>
              </a:ext>
            </a:extLst>
          </p:cNvPr>
          <p:cNvSpPr>
            <a:spLocks noGrp="1"/>
          </p:cNvSpPr>
          <p:nvPr>
            <p:ph type="body" sz="quarter" idx="10" hasCustomPrompt="1"/>
          </p:nvPr>
        </p:nvSpPr>
        <p:spPr>
          <a:xfrm>
            <a:off x="493063" y="923290"/>
            <a:ext cx="11212104" cy="719138"/>
          </a:xfrm>
          <a:prstGeom prst="rect">
            <a:avLst/>
          </a:prstGeom>
        </p:spPr>
        <p:txBody>
          <a:bodyPr lIns="0" tIns="0" rIns="251999" bIns="0" anchor="t"/>
          <a:lstStyle>
            <a:lvl1pPr marL="0" indent="0">
              <a:lnSpc>
                <a:spcPts val="2600"/>
              </a:lnSpc>
              <a:spcBef>
                <a:spcPts val="0"/>
              </a:spcBef>
              <a:buNone/>
              <a:defRPr sz="2400" b="0" i="0">
                <a:solidFill>
                  <a:schemeClr val="tx2"/>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it-IT" dirty="0"/>
              <a:t>Sottotitolo</a:t>
            </a:r>
          </a:p>
          <a:p>
            <a:pPr lvl="0"/>
            <a:r>
              <a:rPr lang="it-IT" dirty="0" err="1"/>
              <a:t>Arial</a:t>
            </a:r>
            <a:r>
              <a:rPr lang="it-IT" dirty="0"/>
              <a:t> Regular 24 </a:t>
            </a:r>
            <a:r>
              <a:rPr lang="it-IT" dirty="0" err="1"/>
              <a:t>pt</a:t>
            </a:r>
            <a:endParaRPr lang="it-IT" dirty="0"/>
          </a:p>
        </p:txBody>
      </p:sp>
      <p:sp>
        <p:nvSpPr>
          <p:cNvPr id="21" name="Segnaposto testo 5">
            <a:extLst>
              <a:ext uri="{FF2B5EF4-FFF2-40B4-BE49-F238E27FC236}">
                <a16:creationId xmlns:a16="http://schemas.microsoft.com/office/drawing/2014/main" id="{D51CA222-F177-F24D-B51D-55F195974E09}"/>
              </a:ext>
            </a:extLst>
          </p:cNvPr>
          <p:cNvSpPr>
            <a:spLocks noGrp="1"/>
          </p:cNvSpPr>
          <p:nvPr>
            <p:ph type="body" sz="quarter" idx="15" hasCustomPrompt="1"/>
          </p:nvPr>
        </p:nvSpPr>
        <p:spPr>
          <a:xfrm>
            <a:off x="6335185" y="1971040"/>
            <a:ext cx="5378449" cy="4013836"/>
          </a:xfrm>
          <a:prstGeom prst="rect">
            <a:avLst/>
          </a:prstGeom>
        </p:spPr>
        <p:txBody>
          <a:bodyPr lIns="0" tIns="0" rIns="0" bIns="0" anchor="t"/>
          <a:lstStyle>
            <a:lvl1pPr marL="0" indent="0">
              <a:lnSpc>
                <a:spcPct val="100000"/>
              </a:lnSpc>
              <a:spcBef>
                <a:spcPts val="0"/>
              </a:spcBef>
              <a:spcAft>
                <a:spcPts val="600"/>
              </a:spcAft>
              <a:buNone/>
              <a:defRPr sz="2400" b="0" i="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it-IT" dirty="0"/>
              <a:t>Testo </a:t>
            </a:r>
            <a:r>
              <a:rPr lang="it-IT" dirty="0" err="1"/>
              <a:t>Arial</a:t>
            </a:r>
            <a:r>
              <a:rPr lang="it-IT" dirty="0"/>
              <a:t> Regular 24 </a:t>
            </a:r>
            <a:r>
              <a:rPr lang="it-IT" dirty="0" err="1"/>
              <a:t>pt</a:t>
            </a:r>
            <a:endParaRPr lang="it-IT" dirty="0"/>
          </a:p>
        </p:txBody>
      </p:sp>
      <p:sp>
        <p:nvSpPr>
          <p:cNvPr id="22" name="CasellaDiTesto 21">
            <a:extLst>
              <a:ext uri="{FF2B5EF4-FFF2-40B4-BE49-F238E27FC236}">
                <a16:creationId xmlns:a16="http://schemas.microsoft.com/office/drawing/2014/main" id="{038F34D3-F797-4043-8A28-B57A07B90885}"/>
              </a:ext>
            </a:extLst>
          </p:cNvPr>
          <p:cNvSpPr txBox="1"/>
          <p:nvPr userDrawn="1"/>
        </p:nvSpPr>
        <p:spPr>
          <a:xfrm>
            <a:off x="11238847" y="272048"/>
            <a:ext cx="475316" cy="169277"/>
          </a:xfrm>
          <a:prstGeom prst="rect">
            <a:avLst/>
          </a:prstGeom>
          <a:noFill/>
        </p:spPr>
        <p:txBody>
          <a:bodyPr wrap="square" lIns="0" tIns="0" rIns="0" bIns="0"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fld id="{C23199B1-69EE-0946-8F5D-3DAB7C8E8881}" type="slidenum">
              <a:rPr kumimoji="0" lang="it-IT" sz="1100" b="0" i="0" u="none" strike="noStrike" kern="0" cap="none" spc="0" normalizeH="0" baseline="0" noProof="0" smtClean="0">
                <a:ln>
                  <a:noFill/>
                </a:ln>
                <a:solidFill>
                  <a:srgbClr val="1B2849"/>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‹N›</a:t>
            </a:fld>
            <a:endParaRPr kumimoji="0" lang="it-IT" sz="1100" b="0" i="0" u="none" strike="noStrike" kern="0" cap="none" spc="0" normalizeH="0" baseline="0" noProof="0" dirty="0">
              <a:ln>
                <a:noFill/>
              </a:ln>
              <a:solidFill>
                <a:srgbClr val="1B2849"/>
              </a:solidFill>
              <a:effectLst/>
              <a:uLnTx/>
              <a:uFillTx/>
            </a:endParaRPr>
          </a:p>
        </p:txBody>
      </p:sp>
    </p:spTree>
    <p:extLst>
      <p:ext uri="{BB962C8B-B14F-4D97-AF65-F5344CB8AC3E}">
        <p14:creationId xmlns:p14="http://schemas.microsoft.com/office/powerpoint/2010/main" val="3167179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ottotitolo - Testo + box in evidenza">
    <p:spTree>
      <p:nvGrpSpPr>
        <p:cNvPr id="1" name=""/>
        <p:cNvGrpSpPr/>
        <p:nvPr/>
      </p:nvGrpSpPr>
      <p:grpSpPr>
        <a:xfrm>
          <a:off x="0" y="0"/>
          <a:ext cx="0" cy="0"/>
          <a:chOff x="0" y="0"/>
          <a:chExt cx="0" cy="0"/>
        </a:xfrm>
      </p:grpSpPr>
      <p:sp>
        <p:nvSpPr>
          <p:cNvPr id="27" name="Segnaposto testo 5">
            <a:extLst>
              <a:ext uri="{FF2B5EF4-FFF2-40B4-BE49-F238E27FC236}">
                <a16:creationId xmlns:a16="http://schemas.microsoft.com/office/drawing/2014/main" id="{8317CE8C-7898-DF45-B728-7883C31EF2D5}"/>
              </a:ext>
            </a:extLst>
          </p:cNvPr>
          <p:cNvSpPr>
            <a:spLocks noGrp="1"/>
          </p:cNvSpPr>
          <p:nvPr>
            <p:ph type="body" sz="quarter" idx="16" hasCustomPrompt="1"/>
          </p:nvPr>
        </p:nvSpPr>
        <p:spPr>
          <a:xfrm>
            <a:off x="6356649" y="1952625"/>
            <a:ext cx="5348519" cy="4032251"/>
          </a:xfrm>
          <a:prstGeom prst="rect">
            <a:avLst/>
          </a:prstGeom>
          <a:solidFill>
            <a:schemeClr val="bg2"/>
          </a:solidFill>
          <a:ln>
            <a:noFill/>
          </a:ln>
        </p:spPr>
        <p:txBody>
          <a:bodyPr lIns="72000" tIns="72000" rIns="72000" bIns="72000" anchor="t"/>
          <a:lstStyle>
            <a:lvl1pPr marL="0" indent="0">
              <a:lnSpc>
                <a:spcPct val="100000"/>
              </a:lnSpc>
              <a:spcBef>
                <a:spcPts val="0"/>
              </a:spcBef>
              <a:spcAft>
                <a:spcPts val="600"/>
              </a:spcAft>
              <a:buNone/>
              <a:defRPr sz="2400" b="0" i="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it-IT" dirty="0"/>
              <a:t>Testo in evidenza</a:t>
            </a:r>
            <a:br>
              <a:rPr lang="it-IT" dirty="0"/>
            </a:br>
            <a:r>
              <a:rPr lang="it-IT" dirty="0" err="1"/>
              <a:t>Arial</a:t>
            </a:r>
            <a:r>
              <a:rPr lang="it-IT" dirty="0"/>
              <a:t> Regular 24 </a:t>
            </a:r>
            <a:r>
              <a:rPr lang="it-IT" dirty="0" err="1"/>
              <a:t>pt</a:t>
            </a:r>
            <a:endParaRPr lang="it-IT" dirty="0"/>
          </a:p>
        </p:txBody>
      </p:sp>
      <p:sp>
        <p:nvSpPr>
          <p:cNvPr id="10" name="Segnaposto testo 5">
            <a:extLst>
              <a:ext uri="{FF2B5EF4-FFF2-40B4-BE49-F238E27FC236}">
                <a16:creationId xmlns:a16="http://schemas.microsoft.com/office/drawing/2014/main" id="{279C2DA1-C718-994D-94F6-810D75CA984F}"/>
              </a:ext>
            </a:extLst>
          </p:cNvPr>
          <p:cNvSpPr>
            <a:spLocks noGrp="1"/>
          </p:cNvSpPr>
          <p:nvPr>
            <p:ph type="body" sz="quarter" idx="14" hasCustomPrompt="1"/>
          </p:nvPr>
        </p:nvSpPr>
        <p:spPr>
          <a:xfrm>
            <a:off x="493060" y="1971040"/>
            <a:ext cx="5363757" cy="4013836"/>
          </a:xfrm>
          <a:prstGeom prst="rect">
            <a:avLst/>
          </a:prstGeom>
        </p:spPr>
        <p:txBody>
          <a:bodyPr lIns="0" tIns="0" rIns="0" bIns="0" anchor="t"/>
          <a:lstStyle>
            <a:lvl1pPr marL="0" indent="0">
              <a:lnSpc>
                <a:spcPct val="100000"/>
              </a:lnSpc>
              <a:spcBef>
                <a:spcPts val="0"/>
              </a:spcBef>
              <a:spcAft>
                <a:spcPts val="600"/>
              </a:spcAft>
              <a:buNone/>
              <a:defRPr sz="2400" b="0" i="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it-IT" dirty="0"/>
              <a:t>Testo </a:t>
            </a:r>
            <a:r>
              <a:rPr lang="it-IT" dirty="0" err="1"/>
              <a:t>Arial</a:t>
            </a:r>
            <a:r>
              <a:rPr lang="it-IT" dirty="0"/>
              <a:t> Regular 24 </a:t>
            </a:r>
            <a:r>
              <a:rPr lang="it-IT" dirty="0" err="1"/>
              <a:t>pt</a:t>
            </a:r>
            <a:endParaRPr lang="it-IT" dirty="0"/>
          </a:p>
        </p:txBody>
      </p:sp>
      <p:sp>
        <p:nvSpPr>
          <p:cNvPr id="15" name="Titolo 1">
            <a:extLst>
              <a:ext uri="{FF2B5EF4-FFF2-40B4-BE49-F238E27FC236}">
                <a16:creationId xmlns:a16="http://schemas.microsoft.com/office/drawing/2014/main" id="{727F552F-068A-0A40-B2DB-8FED014C9439}"/>
              </a:ext>
            </a:extLst>
          </p:cNvPr>
          <p:cNvSpPr>
            <a:spLocks noGrp="1"/>
          </p:cNvSpPr>
          <p:nvPr>
            <p:ph type="title" hasCustomPrompt="1"/>
          </p:nvPr>
        </p:nvSpPr>
        <p:spPr>
          <a:xfrm>
            <a:off x="478367" y="450369"/>
            <a:ext cx="11226800" cy="372592"/>
          </a:xfrm>
          <a:prstGeom prst="rect">
            <a:avLst/>
          </a:prstGeom>
        </p:spPr>
        <p:txBody>
          <a:bodyPr lIns="0" tIns="0" rIns="251999" bIns="0" anchor="t"/>
          <a:lstStyle>
            <a:lvl1pPr>
              <a:lnSpc>
                <a:spcPts val="2600"/>
              </a:lnSpc>
              <a:defRPr sz="2800" b="1">
                <a:latin typeface="Georgia" panose="02040502050405020303" pitchFamily="18" charset="0"/>
              </a:defRPr>
            </a:lvl1pPr>
          </a:lstStyle>
          <a:p>
            <a:r>
              <a:rPr lang="it-IT" dirty="0"/>
              <a:t>Titolo della slide Georgia </a:t>
            </a:r>
            <a:r>
              <a:rPr lang="it-IT" dirty="0" err="1"/>
              <a:t>Bold</a:t>
            </a:r>
            <a:r>
              <a:rPr lang="it-IT" dirty="0"/>
              <a:t> 28 </a:t>
            </a:r>
            <a:r>
              <a:rPr lang="it-IT" dirty="0" err="1"/>
              <a:t>pt</a:t>
            </a:r>
            <a:endParaRPr lang="it-IT" dirty="0"/>
          </a:p>
        </p:txBody>
      </p:sp>
      <p:sp>
        <p:nvSpPr>
          <p:cNvPr id="16" name="Segnaposto testo 5">
            <a:extLst>
              <a:ext uri="{FF2B5EF4-FFF2-40B4-BE49-F238E27FC236}">
                <a16:creationId xmlns:a16="http://schemas.microsoft.com/office/drawing/2014/main" id="{C79A3C42-E4A0-8544-A6D1-396ECA0172F4}"/>
              </a:ext>
            </a:extLst>
          </p:cNvPr>
          <p:cNvSpPr>
            <a:spLocks noGrp="1"/>
          </p:cNvSpPr>
          <p:nvPr>
            <p:ph type="body" sz="quarter" idx="10" hasCustomPrompt="1"/>
          </p:nvPr>
        </p:nvSpPr>
        <p:spPr>
          <a:xfrm>
            <a:off x="493063" y="923290"/>
            <a:ext cx="11212104" cy="719138"/>
          </a:xfrm>
          <a:prstGeom prst="rect">
            <a:avLst/>
          </a:prstGeom>
        </p:spPr>
        <p:txBody>
          <a:bodyPr lIns="0" tIns="0" rIns="251999" bIns="0" anchor="t"/>
          <a:lstStyle>
            <a:lvl1pPr marL="0" indent="0">
              <a:lnSpc>
                <a:spcPts val="2600"/>
              </a:lnSpc>
              <a:spcBef>
                <a:spcPts val="0"/>
              </a:spcBef>
              <a:buNone/>
              <a:defRPr sz="2400" b="0" i="0">
                <a:solidFill>
                  <a:schemeClr val="tx2"/>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it-IT" dirty="0"/>
              <a:t>Sottotitolo</a:t>
            </a:r>
          </a:p>
          <a:p>
            <a:pPr lvl="0"/>
            <a:r>
              <a:rPr lang="it-IT" dirty="0" err="1"/>
              <a:t>Arial</a:t>
            </a:r>
            <a:r>
              <a:rPr lang="it-IT" dirty="0"/>
              <a:t> Regular 24 </a:t>
            </a:r>
            <a:r>
              <a:rPr lang="it-IT" dirty="0" err="1"/>
              <a:t>pt</a:t>
            </a:r>
            <a:endParaRPr lang="it-IT" dirty="0"/>
          </a:p>
        </p:txBody>
      </p:sp>
      <p:sp>
        <p:nvSpPr>
          <p:cNvPr id="21" name="CasellaDiTesto 20">
            <a:extLst>
              <a:ext uri="{FF2B5EF4-FFF2-40B4-BE49-F238E27FC236}">
                <a16:creationId xmlns:a16="http://schemas.microsoft.com/office/drawing/2014/main" id="{1EC4782C-5192-4F40-BC29-42EC40E58A5B}"/>
              </a:ext>
            </a:extLst>
          </p:cNvPr>
          <p:cNvSpPr txBox="1"/>
          <p:nvPr userDrawn="1"/>
        </p:nvSpPr>
        <p:spPr>
          <a:xfrm>
            <a:off x="11238847" y="272048"/>
            <a:ext cx="475316" cy="169277"/>
          </a:xfrm>
          <a:prstGeom prst="rect">
            <a:avLst/>
          </a:prstGeom>
          <a:noFill/>
        </p:spPr>
        <p:txBody>
          <a:bodyPr wrap="square" lIns="0" tIns="0" rIns="0" bIns="0"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fld id="{C23199B1-69EE-0946-8F5D-3DAB7C8E8881}" type="slidenum">
              <a:rPr kumimoji="0" lang="it-IT" sz="1100" b="0" i="0" u="none" strike="noStrike" kern="0" cap="none" spc="0" normalizeH="0" baseline="0" noProof="0" smtClean="0">
                <a:ln>
                  <a:noFill/>
                </a:ln>
                <a:solidFill>
                  <a:srgbClr val="1B2849"/>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‹N›</a:t>
            </a:fld>
            <a:endParaRPr kumimoji="0" lang="it-IT" sz="1100" b="0" i="0" u="none" strike="noStrike" kern="0" cap="none" spc="0" normalizeH="0" baseline="0" noProof="0" dirty="0">
              <a:ln>
                <a:noFill/>
              </a:ln>
              <a:solidFill>
                <a:srgbClr val="1B2849"/>
              </a:solidFill>
              <a:effectLst/>
              <a:uLnTx/>
              <a:uFillTx/>
            </a:endParaRPr>
          </a:p>
        </p:txBody>
      </p:sp>
    </p:spTree>
    <p:extLst>
      <p:ext uri="{BB962C8B-B14F-4D97-AF65-F5344CB8AC3E}">
        <p14:creationId xmlns:p14="http://schemas.microsoft.com/office/powerpoint/2010/main" val="22461872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 Id="rId9"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66097759"/>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32" r:id="rId5"/>
    <p:sldLayoutId id="214748373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3991" userDrawn="1">
          <p15:clr>
            <a:srgbClr val="F26B43"/>
          </p15:clr>
        </p15:guide>
        <p15:guide id="3" orient="horz" pos="278" userDrawn="1">
          <p15:clr>
            <a:srgbClr val="F26B43"/>
          </p15:clr>
        </p15:guide>
        <p15:guide id="4" orient="horz" pos="4178" userDrawn="1">
          <p15:clr>
            <a:srgbClr val="F26B43"/>
          </p15:clr>
        </p15:guide>
        <p15:guide id="5" orient="horz" pos="4042" userDrawn="1">
          <p15:clr>
            <a:srgbClr val="F26B43"/>
          </p15:clr>
        </p15:guide>
        <p15:guide id="6" pos="301" userDrawn="1">
          <p15:clr>
            <a:srgbClr val="F26B43"/>
          </p15:clr>
        </p15:guide>
        <p15:guide id="7" pos="7379" userDrawn="1">
          <p15:clr>
            <a:srgbClr val="F26B43"/>
          </p15:clr>
        </p15:guide>
        <p15:guide id="8" orient="horz" pos="1185" userDrawn="1">
          <p15:clr>
            <a:srgbClr val="F26B43"/>
          </p15:clr>
        </p15:guide>
        <p15:guide id="9" orient="horz" pos="3770" userDrawn="1">
          <p15:clr>
            <a:srgbClr val="F26B43"/>
          </p15:clr>
        </p15:guide>
        <p15:guide id="11" pos="3689"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CasellaDiTesto 1"/>
          <p:cNvSpPr txBox="1"/>
          <p:nvPr userDrawn="1"/>
        </p:nvSpPr>
        <p:spPr>
          <a:xfrm>
            <a:off x="4090369" y="6436995"/>
            <a:ext cx="6742828" cy="184666"/>
          </a:xfrm>
          <a:prstGeom prst="rect">
            <a:avLst/>
          </a:prstGeom>
          <a:noFill/>
        </p:spPr>
        <p:txBody>
          <a:bodyPr wrap="square" lIns="0" tIns="0" rIns="0" bIns="0" rtlCol="0">
            <a:spAutoFit/>
          </a:bodyPr>
          <a:lstStyle/>
          <a:p>
            <a:pPr algn="l"/>
            <a:r>
              <a:rPr lang="it-IT" sz="1200" b="0" kern="1200" dirty="0">
                <a:solidFill>
                  <a:srgbClr val="1B2849"/>
                </a:solidFill>
                <a:effectLst/>
                <a:latin typeface="+mn-lt"/>
                <a:ea typeface="+mn-ea"/>
                <a:cs typeface="+mn-cs"/>
              </a:rPr>
              <a:t>Titolo della presentazione</a:t>
            </a:r>
          </a:p>
        </p:txBody>
      </p:sp>
      <p:sp>
        <p:nvSpPr>
          <p:cNvPr id="3" name="CasellaDiTesto 2"/>
          <p:cNvSpPr txBox="1"/>
          <p:nvPr userDrawn="1"/>
        </p:nvSpPr>
        <p:spPr>
          <a:xfrm>
            <a:off x="477839" y="6436995"/>
            <a:ext cx="3012238" cy="184666"/>
          </a:xfrm>
          <a:prstGeom prst="rect">
            <a:avLst/>
          </a:prstGeom>
          <a:noFill/>
        </p:spPr>
        <p:txBody>
          <a:bodyPr wrap="squar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sz="1200" b="1" dirty="0"/>
              <a:t>Nome dello Studio</a:t>
            </a:r>
            <a:endParaRPr lang="it-IT" sz="1200" dirty="0"/>
          </a:p>
        </p:txBody>
      </p:sp>
      <p:cxnSp>
        <p:nvCxnSpPr>
          <p:cNvPr id="4" name="Connettore 1 14"/>
          <p:cNvCxnSpPr>
            <a:cxnSpLocks/>
          </p:cNvCxnSpPr>
          <p:nvPr userDrawn="1"/>
        </p:nvCxnSpPr>
        <p:spPr>
          <a:xfrm>
            <a:off x="477838" y="6380456"/>
            <a:ext cx="11236325" cy="0"/>
          </a:xfrm>
          <a:prstGeom prst="line">
            <a:avLst/>
          </a:prstGeom>
          <a:ln>
            <a:solidFill>
              <a:srgbClr val="E30613"/>
            </a:solidFill>
          </a:ln>
        </p:spPr>
        <p:style>
          <a:lnRef idx="2">
            <a:schemeClr val="accent1"/>
          </a:lnRef>
          <a:fillRef idx="0">
            <a:schemeClr val="accent1"/>
          </a:fillRef>
          <a:effectRef idx="1">
            <a:schemeClr val="accent1"/>
          </a:effectRef>
          <a:fontRef idx="minor">
            <a:schemeClr val="tx1"/>
          </a:fontRef>
        </p:style>
      </p:cxnSp>
      <p:pic>
        <p:nvPicPr>
          <p:cNvPr id="5" name="Immagine 4" descr="Immagine che contiene cibo, disegnando&#10;&#10;Descrizione generata automaticamente"/>
          <p:cNvPicPr>
            <a:picLocks noChangeAspect="1"/>
          </p:cNvPicPr>
          <p:nvPr userDrawn="1"/>
        </p:nvPicPr>
        <p:blipFill>
          <a:blip r:embed="rId9"/>
          <a:stretch>
            <a:fillRect/>
          </a:stretch>
        </p:blipFill>
        <p:spPr>
          <a:xfrm>
            <a:off x="10584300" y="6353615"/>
            <a:ext cx="1262589" cy="409376"/>
          </a:xfrm>
          <a:prstGeom prst="rect">
            <a:avLst/>
          </a:prstGeom>
        </p:spPr>
      </p:pic>
    </p:spTree>
    <p:extLst>
      <p:ext uri="{BB962C8B-B14F-4D97-AF65-F5344CB8AC3E}">
        <p14:creationId xmlns:p14="http://schemas.microsoft.com/office/powerpoint/2010/main" val="225534745"/>
      </p:ext>
    </p:extLst>
  </p:cSld>
  <p:clrMap bg1="lt1" tx1="dk1" bg2="lt2" tx2="dk2" accent1="accent1" accent2="accent2" accent3="accent3" accent4="accent4" accent5="accent5" accent6="accent6" hlink="hlink" folHlink="folHlink"/>
  <p:sldLayoutIdLst>
    <p:sldLayoutId id="2147483678" r:id="rId1"/>
    <p:sldLayoutId id="2147483671" r:id="rId2"/>
    <p:sldLayoutId id="2147483679" r:id="rId3"/>
    <p:sldLayoutId id="2147483681" r:id="rId4"/>
    <p:sldLayoutId id="2147483677" r:id="rId5"/>
    <p:sldLayoutId id="2147483680" r:id="rId6"/>
    <p:sldLayoutId id="2147483682"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991" userDrawn="1">
          <p15:clr>
            <a:srgbClr val="F26B43"/>
          </p15:clr>
        </p15:guide>
        <p15:guide id="3" orient="horz" pos="278" userDrawn="1">
          <p15:clr>
            <a:srgbClr val="F26B43"/>
          </p15:clr>
        </p15:guide>
        <p15:guide id="4" orient="horz" pos="4178" userDrawn="1">
          <p15:clr>
            <a:srgbClr val="F26B43"/>
          </p15:clr>
        </p15:guide>
        <p15:guide id="5" orient="horz" pos="4042" userDrawn="1">
          <p15:clr>
            <a:srgbClr val="F26B43"/>
          </p15:clr>
        </p15:guide>
        <p15:guide id="6" pos="301" userDrawn="1">
          <p15:clr>
            <a:srgbClr val="F26B43"/>
          </p15:clr>
        </p15:guide>
        <p15:guide id="7" pos="7379" userDrawn="1">
          <p15:clr>
            <a:srgbClr val="F26B43"/>
          </p15:clr>
        </p15:guide>
        <p15:guide id="8" orient="horz" pos="1230" userDrawn="1">
          <p15:clr>
            <a:srgbClr val="F26B43"/>
          </p15:clr>
        </p15:guide>
        <p15:guide id="9" orient="horz" pos="3770" userDrawn="1">
          <p15:clr>
            <a:srgbClr val="F26B43"/>
          </p15:clr>
        </p15:guide>
        <p15:guide id="11" pos="3689" userDrawn="1">
          <p15:clr>
            <a:srgbClr val="F26B43"/>
          </p15:clr>
        </p15:guide>
        <p15:guide id="12" orient="horz" pos="595" userDrawn="1">
          <p15:clr>
            <a:srgbClr val="F26B43"/>
          </p15:clr>
        </p15:guide>
        <p15:guide id="13" orient="horz" pos="1026"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CasellaDiTesto 1"/>
          <p:cNvSpPr txBox="1"/>
          <p:nvPr userDrawn="1"/>
        </p:nvSpPr>
        <p:spPr>
          <a:xfrm>
            <a:off x="4090369" y="6436995"/>
            <a:ext cx="6742828" cy="184666"/>
          </a:xfrm>
          <a:prstGeom prst="rect">
            <a:avLst/>
          </a:prstGeom>
          <a:noFill/>
        </p:spPr>
        <p:txBody>
          <a:bodyPr wrap="square" lIns="0" tIns="0" rIns="0" bIns="0" rtlCol="0">
            <a:spAutoFit/>
          </a:bodyPr>
          <a:lstStyle/>
          <a:p>
            <a:pPr algn="l"/>
            <a:r>
              <a:rPr lang="it-IT" sz="1200" b="0" kern="1200" dirty="0">
                <a:solidFill>
                  <a:srgbClr val="1B2849"/>
                </a:solidFill>
                <a:effectLst/>
                <a:latin typeface="+mn-lt"/>
                <a:ea typeface="+mn-ea"/>
                <a:cs typeface="+mn-cs"/>
              </a:rPr>
              <a:t>Titolo della presentazione</a:t>
            </a:r>
          </a:p>
        </p:txBody>
      </p:sp>
      <p:sp>
        <p:nvSpPr>
          <p:cNvPr id="3" name="CasellaDiTesto 2"/>
          <p:cNvSpPr txBox="1"/>
          <p:nvPr userDrawn="1"/>
        </p:nvSpPr>
        <p:spPr>
          <a:xfrm>
            <a:off x="477839" y="6436995"/>
            <a:ext cx="3012238" cy="184666"/>
          </a:xfrm>
          <a:prstGeom prst="rect">
            <a:avLst/>
          </a:prstGeom>
          <a:noFill/>
        </p:spPr>
        <p:txBody>
          <a:bodyPr wrap="squar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sz="1200" b="1" dirty="0"/>
              <a:t>Nome dello Studio</a:t>
            </a:r>
            <a:endParaRPr lang="it-IT" sz="1200" dirty="0"/>
          </a:p>
        </p:txBody>
      </p:sp>
      <p:cxnSp>
        <p:nvCxnSpPr>
          <p:cNvPr id="4" name="Connettore 1 14"/>
          <p:cNvCxnSpPr>
            <a:cxnSpLocks/>
          </p:cNvCxnSpPr>
          <p:nvPr userDrawn="1"/>
        </p:nvCxnSpPr>
        <p:spPr>
          <a:xfrm>
            <a:off x="477838" y="6380456"/>
            <a:ext cx="11236325" cy="0"/>
          </a:xfrm>
          <a:prstGeom prst="line">
            <a:avLst/>
          </a:prstGeom>
          <a:ln>
            <a:solidFill>
              <a:srgbClr val="E30613"/>
            </a:solidFill>
          </a:ln>
        </p:spPr>
        <p:style>
          <a:lnRef idx="2">
            <a:schemeClr val="accent1"/>
          </a:lnRef>
          <a:fillRef idx="0">
            <a:schemeClr val="accent1"/>
          </a:fillRef>
          <a:effectRef idx="1">
            <a:schemeClr val="accent1"/>
          </a:effectRef>
          <a:fontRef idx="minor">
            <a:schemeClr val="tx1"/>
          </a:fontRef>
        </p:style>
      </p:cxnSp>
      <p:pic>
        <p:nvPicPr>
          <p:cNvPr id="5" name="Immagine 4" descr="Immagine che contiene cibo, disegnando&#10;&#10;Descrizione generata automaticamente"/>
          <p:cNvPicPr>
            <a:picLocks noChangeAspect="1"/>
          </p:cNvPicPr>
          <p:nvPr userDrawn="1"/>
        </p:nvPicPr>
        <p:blipFill>
          <a:blip r:embed="rId9"/>
          <a:stretch>
            <a:fillRect/>
          </a:stretch>
        </p:blipFill>
        <p:spPr>
          <a:xfrm>
            <a:off x="10584300" y="6353615"/>
            <a:ext cx="1262589" cy="409376"/>
          </a:xfrm>
          <a:prstGeom prst="rect">
            <a:avLst/>
          </a:prstGeom>
        </p:spPr>
      </p:pic>
    </p:spTree>
    <p:extLst>
      <p:ext uri="{BB962C8B-B14F-4D97-AF65-F5344CB8AC3E}">
        <p14:creationId xmlns:p14="http://schemas.microsoft.com/office/powerpoint/2010/main" val="3616893953"/>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83" userDrawn="1">
          <p15:clr>
            <a:srgbClr val="F26B43"/>
          </p15:clr>
        </p15:guide>
        <p15:guide id="2" pos="3991" userDrawn="1">
          <p15:clr>
            <a:srgbClr val="F26B43"/>
          </p15:clr>
        </p15:guide>
        <p15:guide id="3" orient="horz" pos="278" userDrawn="1">
          <p15:clr>
            <a:srgbClr val="F26B43"/>
          </p15:clr>
        </p15:guide>
        <p15:guide id="4" orient="horz" pos="4178" userDrawn="1">
          <p15:clr>
            <a:srgbClr val="F26B43"/>
          </p15:clr>
        </p15:guide>
        <p15:guide id="5" orient="horz" pos="4042" userDrawn="1">
          <p15:clr>
            <a:srgbClr val="F26B43"/>
          </p15:clr>
        </p15:guide>
        <p15:guide id="6" pos="301" userDrawn="1">
          <p15:clr>
            <a:srgbClr val="F26B43"/>
          </p15:clr>
        </p15:guide>
        <p15:guide id="7" pos="7379" userDrawn="1">
          <p15:clr>
            <a:srgbClr val="F26B43"/>
          </p15:clr>
        </p15:guide>
        <p15:guide id="9" orient="horz" pos="3770" userDrawn="1">
          <p15:clr>
            <a:srgbClr val="F26B43"/>
          </p15:clr>
        </p15:guide>
        <p15:guide id="11" pos="3689" userDrawn="1">
          <p15:clr>
            <a:srgbClr val="F26B43"/>
          </p15:clr>
        </p15:guide>
        <p15:guide id="12" orient="horz" pos="109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36D702-8256-F448-9515-8A4062EDE5F0}"/>
              </a:ext>
            </a:extLst>
          </p:cNvPr>
          <p:cNvSpPr>
            <a:spLocks noGrp="1"/>
          </p:cNvSpPr>
          <p:nvPr>
            <p:ph type="ctrTitle"/>
          </p:nvPr>
        </p:nvSpPr>
        <p:spPr>
          <a:xfrm>
            <a:off x="339634" y="1534225"/>
            <a:ext cx="11365533" cy="1226392"/>
          </a:xfrm>
        </p:spPr>
        <p:txBody>
          <a:bodyPr/>
          <a:lstStyle/>
          <a:p>
            <a:pPr algn="ctr"/>
            <a:r>
              <a:rPr lang="it-IT" sz="3200" b="1" dirty="0">
                <a:solidFill>
                  <a:schemeClr val="tx1">
                    <a:lumMod val="90000"/>
                    <a:lumOff val="10000"/>
                  </a:schemeClr>
                </a:solidFill>
                <a:latin typeface="Garamond" panose="02020404030301010803" pitchFamily="18" charset="0"/>
                <a:cs typeface="Times New Roman" panose="02020603050405020304" pitchFamily="18" charset="0"/>
              </a:rPr>
              <a:t>La Scissione con “scorporo”</a:t>
            </a:r>
            <a:br>
              <a:rPr lang="it-IT" sz="3200" b="1" dirty="0">
                <a:solidFill>
                  <a:schemeClr val="tx1">
                    <a:lumMod val="90000"/>
                    <a:lumOff val="10000"/>
                  </a:schemeClr>
                </a:solidFill>
                <a:latin typeface="Garamond" panose="02020404030301010803" pitchFamily="18" charset="0"/>
                <a:cs typeface="Times New Roman" panose="02020603050405020304" pitchFamily="18" charset="0"/>
              </a:rPr>
            </a:br>
            <a:r>
              <a:rPr lang="it-IT" sz="2800" b="1" i="0" u="none" strike="noStrike" baseline="0" dirty="0">
                <a:solidFill>
                  <a:schemeClr val="tx1">
                    <a:lumMod val="90000"/>
                    <a:lumOff val="10000"/>
                  </a:schemeClr>
                </a:solidFill>
                <a:latin typeface="Garamond" panose="02020404030301010803" pitchFamily="18" charset="0"/>
                <a:cs typeface="Times New Roman" panose="02020603050405020304" pitchFamily="18" charset="0"/>
              </a:rPr>
              <a:t>L’operazione di scissione alla luce delle novità legislative: profili civilistici, contabili, fiscali.</a:t>
            </a:r>
            <a:br>
              <a:rPr lang="it-IT" sz="2800" dirty="0">
                <a:solidFill>
                  <a:schemeClr val="tx1">
                    <a:lumMod val="90000"/>
                    <a:lumOff val="10000"/>
                  </a:schemeClr>
                </a:solidFill>
                <a:latin typeface="Times New Roman" panose="02020603050405020304" pitchFamily="18" charset="0"/>
                <a:cs typeface="Times New Roman" panose="02020603050405020304" pitchFamily="18" charset="0"/>
              </a:rPr>
            </a:br>
            <a:endParaRPr lang="it-IT" sz="2800" dirty="0">
              <a:solidFill>
                <a:schemeClr val="tx1">
                  <a:lumMod val="90000"/>
                  <a:lumOff val="10000"/>
                </a:schemeClr>
              </a:solidFill>
            </a:endParaRPr>
          </a:p>
        </p:txBody>
      </p:sp>
      <p:sp>
        <p:nvSpPr>
          <p:cNvPr id="3" name="Sottotitolo 2">
            <a:extLst>
              <a:ext uri="{FF2B5EF4-FFF2-40B4-BE49-F238E27FC236}">
                <a16:creationId xmlns:a16="http://schemas.microsoft.com/office/drawing/2014/main" id="{27A77E2E-A80C-6448-840E-348EBEC400A7}"/>
              </a:ext>
            </a:extLst>
          </p:cNvPr>
          <p:cNvSpPr>
            <a:spLocks noGrp="1"/>
          </p:cNvSpPr>
          <p:nvPr>
            <p:ph type="subTitle" idx="1"/>
          </p:nvPr>
        </p:nvSpPr>
        <p:spPr>
          <a:xfrm>
            <a:off x="348342" y="3323387"/>
            <a:ext cx="11222567" cy="577672"/>
          </a:xfrm>
        </p:spPr>
        <p:txBody>
          <a:bodyPr/>
          <a:lstStyle/>
          <a:p>
            <a:r>
              <a:rPr lang="it-IT" sz="2600" b="1" i="1" dirty="0">
                <a:solidFill>
                  <a:schemeClr val="tx1">
                    <a:lumMod val="90000"/>
                    <a:lumOff val="10000"/>
                  </a:schemeClr>
                </a:solidFill>
                <a:effectLst/>
                <a:latin typeface="Garamond" panose="02020404030301010803" pitchFamily="18" charset="0"/>
                <a:ea typeface="Times New Roman" panose="02020603050405020304" pitchFamily="18" charset="0"/>
                <a:cs typeface="Times New Roman" panose="02020603050405020304" pitchFamily="18" charset="0"/>
              </a:rPr>
              <a:t>Questioni operative ed esperienze pratiche sulla scissione con «scorporo»</a:t>
            </a:r>
          </a:p>
          <a:p>
            <a:pPr algn="l"/>
            <a:endParaRPr lang="it-IT" sz="2600" b="0" i="1" dirty="0">
              <a:solidFill>
                <a:schemeClr val="tx1">
                  <a:lumMod val="90000"/>
                  <a:lumOff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it-IT" sz="2300" b="1" dirty="0">
              <a:solidFill>
                <a:schemeClr val="tx1">
                  <a:lumMod val="90000"/>
                  <a:lumOff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it-IT" sz="2300" b="1" dirty="0">
                <a:solidFill>
                  <a:schemeClr val="tx1">
                    <a:lumMod val="90000"/>
                    <a:lumOff val="10000"/>
                  </a:schemeClr>
                </a:solidFill>
                <a:effectLst/>
                <a:latin typeface="Garamond" panose="02020404030301010803" pitchFamily="18" charset="0"/>
                <a:ea typeface="Times New Roman" panose="02020603050405020304" pitchFamily="18" charset="0"/>
                <a:cs typeface="Times New Roman" panose="02020603050405020304" pitchFamily="18" charset="0"/>
              </a:rPr>
              <a:t>Alberto Righini</a:t>
            </a:r>
          </a:p>
          <a:p>
            <a:pPr algn="just"/>
            <a:r>
              <a:rPr lang="it-IT" sz="2300" b="1" dirty="0">
                <a:solidFill>
                  <a:schemeClr val="tx1">
                    <a:lumMod val="90000"/>
                    <a:lumOff val="10000"/>
                  </a:schemeClr>
                </a:solidFill>
                <a:effectLst/>
                <a:latin typeface="Garamond" panose="02020404030301010803" pitchFamily="18" charset="0"/>
                <a:ea typeface="Times New Roman" panose="02020603050405020304" pitchFamily="18" charset="0"/>
                <a:cs typeface="Times New Roman" panose="02020603050405020304" pitchFamily="18" charset="0"/>
              </a:rPr>
              <a:t>Amedeo Cesaro</a:t>
            </a:r>
          </a:p>
          <a:p>
            <a:pPr algn="just"/>
            <a:r>
              <a:rPr lang="it-IT" sz="2300" b="0" dirty="0">
                <a:solidFill>
                  <a:schemeClr val="tx1">
                    <a:lumMod val="90000"/>
                    <a:lumOff val="10000"/>
                  </a:schemeClr>
                </a:solidFill>
                <a:effectLst/>
                <a:latin typeface="Garamond" panose="02020404030301010803" pitchFamily="18" charset="0"/>
                <a:ea typeface="Times New Roman" panose="02020603050405020304" pitchFamily="18" charset="0"/>
                <a:cs typeface="Times New Roman" panose="02020603050405020304" pitchFamily="18" charset="0"/>
              </a:rPr>
              <a:t>Studio Righini ACBMember </a:t>
            </a:r>
          </a:p>
          <a:p>
            <a:pPr algn="l"/>
            <a:endParaRPr lang="it-IT" sz="2300" b="0" i="0" u="none" strike="noStrike" baseline="0" dirty="0">
              <a:solidFill>
                <a:schemeClr val="tx1">
                  <a:lumMod val="90000"/>
                  <a:lumOff val="10000"/>
                </a:schemeClr>
              </a:solidFill>
              <a:latin typeface="Garamond" panose="02020404030301010803" pitchFamily="18" charset="0"/>
              <a:cs typeface="Times New Roman" panose="02020603050405020304" pitchFamily="18" charset="0"/>
            </a:endParaRPr>
          </a:p>
          <a:p>
            <a:pPr algn="l"/>
            <a:endParaRPr lang="it-IT" sz="2300" b="0" i="0" u="none" strike="noStrike" baseline="0" dirty="0">
              <a:solidFill>
                <a:schemeClr val="tx1">
                  <a:lumMod val="90000"/>
                  <a:lumOff val="10000"/>
                </a:schemeClr>
              </a:solidFill>
              <a:latin typeface="Garamond" panose="02020404030301010803" pitchFamily="18" charset="0"/>
              <a:cs typeface="Times New Roman" panose="02020603050405020304" pitchFamily="18" charset="0"/>
            </a:endParaRPr>
          </a:p>
          <a:p>
            <a:pPr algn="l"/>
            <a:r>
              <a:rPr lang="it-IT" sz="2000" b="1" i="0" u="none" strike="noStrike" baseline="0" dirty="0">
                <a:solidFill>
                  <a:schemeClr val="tx1">
                    <a:lumMod val="90000"/>
                    <a:lumOff val="10000"/>
                  </a:schemeClr>
                </a:solidFill>
                <a:latin typeface="Garamond" panose="02020404030301010803" pitchFamily="18" charset="0"/>
                <a:cs typeface="Times New Roman" panose="02020603050405020304" pitchFamily="18" charset="0"/>
              </a:rPr>
              <a:t>Mercoledì 21 febbraio 2024 </a:t>
            </a:r>
            <a:r>
              <a:rPr lang="it-IT" sz="2000" b="0" i="1" dirty="0">
                <a:solidFill>
                  <a:schemeClr val="tx1">
                    <a:lumMod val="90000"/>
                    <a:lumOff val="10000"/>
                  </a:schemeClr>
                </a:solidFill>
                <a:effectLst/>
                <a:latin typeface="Garamond" panose="02020404030301010803" pitchFamily="18" charset="0"/>
                <a:ea typeface="Times New Roman" panose="02020603050405020304" pitchFamily="18" charset="0"/>
                <a:cs typeface="Times New Roman" panose="02020603050405020304" pitchFamily="18" charset="0"/>
              </a:rPr>
              <a:t> </a:t>
            </a:r>
            <a:r>
              <a:rPr lang="it-IT" sz="2000" i="1" dirty="0">
                <a:solidFill>
                  <a:schemeClr val="tx1">
                    <a:lumMod val="90000"/>
                    <a:lumOff val="10000"/>
                  </a:schemeClr>
                </a:solidFill>
                <a:latin typeface="Garamond" panose="02020404030301010803" pitchFamily="18" charset="0"/>
                <a:ea typeface="Times New Roman" panose="02020603050405020304" pitchFamily="18" charset="0"/>
                <a:cs typeface="Times New Roman" panose="02020603050405020304" pitchFamily="18" charset="0"/>
              </a:rPr>
              <a:t>- </a:t>
            </a:r>
            <a:r>
              <a:rPr lang="it-IT" sz="2000" b="0" i="1" dirty="0">
                <a:solidFill>
                  <a:schemeClr val="tx1">
                    <a:lumMod val="90000"/>
                    <a:lumOff val="10000"/>
                  </a:schemeClr>
                </a:solidFill>
                <a:effectLst/>
                <a:latin typeface="Garamond" panose="02020404030301010803" pitchFamily="18" charset="0"/>
                <a:ea typeface="Times New Roman" panose="02020603050405020304" pitchFamily="18" charset="0"/>
                <a:cs typeface="Times New Roman" panose="02020603050405020304" pitchFamily="18" charset="0"/>
              </a:rPr>
              <a:t>Sala Convegni G. Piana - Università Cattolica del Sacro Cuore - Piacenza</a:t>
            </a:r>
          </a:p>
          <a:p>
            <a:endParaRPr lang="it-IT" dirty="0"/>
          </a:p>
        </p:txBody>
      </p:sp>
      <p:sp>
        <p:nvSpPr>
          <p:cNvPr id="4" name="Segnaposto testo 3">
            <a:extLst>
              <a:ext uri="{FF2B5EF4-FFF2-40B4-BE49-F238E27FC236}">
                <a16:creationId xmlns:a16="http://schemas.microsoft.com/office/drawing/2014/main" id="{5E0BF958-7191-AA4E-AB44-32752796FB3E}"/>
              </a:ext>
            </a:extLst>
          </p:cNvPr>
          <p:cNvSpPr>
            <a:spLocks noGrp="1"/>
          </p:cNvSpPr>
          <p:nvPr>
            <p:ph type="body" sz="quarter" idx="11"/>
          </p:nvPr>
        </p:nvSpPr>
        <p:spPr>
          <a:xfrm>
            <a:off x="7975601" y="848880"/>
            <a:ext cx="3729566" cy="355600"/>
          </a:xfrm>
        </p:spPr>
        <p:txBody>
          <a:bodyPr/>
          <a:lstStyle/>
          <a:p>
            <a:r>
              <a:rPr lang="it-IT" sz="2000" b="1" dirty="0">
                <a:solidFill>
                  <a:schemeClr val="tx1">
                    <a:lumMod val="90000"/>
                    <a:lumOff val="10000"/>
                  </a:schemeClr>
                </a:solidFill>
                <a:latin typeface="Garamond" panose="02020404030301010803" pitchFamily="18" charset="0"/>
              </a:rPr>
              <a:t>Alberto Righini – Amedeo Cesaro</a:t>
            </a:r>
          </a:p>
        </p:txBody>
      </p:sp>
      <p:pic>
        <p:nvPicPr>
          <p:cNvPr id="1026" name="Immagine 2">
            <a:extLst>
              <a:ext uri="{FF2B5EF4-FFF2-40B4-BE49-F238E27FC236}">
                <a16:creationId xmlns:a16="http://schemas.microsoft.com/office/drawing/2014/main" id="{C676C18B-3B86-451F-9363-1127935D16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061" y="178835"/>
            <a:ext cx="3302573" cy="695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8390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B9F158-7AF0-75B8-233D-CB3D691B38A1}"/>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141C138A-479B-BEAE-20D2-795DE98C1588}"/>
              </a:ext>
            </a:extLst>
          </p:cNvPr>
          <p:cNvSpPr>
            <a:spLocks noGrp="1"/>
          </p:cNvSpPr>
          <p:nvPr>
            <p:ph type="ctrTitle"/>
          </p:nvPr>
        </p:nvSpPr>
        <p:spPr>
          <a:xfrm>
            <a:off x="356076" y="865202"/>
            <a:ext cx="11605189" cy="1034320"/>
          </a:xfrm>
        </p:spPr>
        <p:txBody>
          <a:bodyPr/>
          <a:lstStyle/>
          <a:p>
            <a:pPr>
              <a:lnSpc>
                <a:spcPct val="150000"/>
              </a:lnSpc>
            </a:pPr>
            <a:r>
              <a:rPr lang="it-IT" sz="2200" dirty="0">
                <a:solidFill>
                  <a:srgbClr val="FF0000"/>
                </a:solidFill>
                <a:latin typeface="Garamond" panose="02020404030301010803" pitchFamily="18" charset="0"/>
              </a:rPr>
              <a:t>Scissione con "scorporo": è proprio una nuova operazione?</a:t>
            </a:r>
            <a:br>
              <a:rPr lang="it-IT" sz="3600" dirty="0">
                <a:solidFill>
                  <a:srgbClr val="FF0000"/>
                </a:solidFill>
              </a:rPr>
            </a:br>
            <a:endParaRPr lang="it-IT" dirty="0"/>
          </a:p>
        </p:txBody>
      </p:sp>
      <p:sp>
        <p:nvSpPr>
          <p:cNvPr id="3" name="Sottotitolo 2">
            <a:extLst>
              <a:ext uri="{FF2B5EF4-FFF2-40B4-BE49-F238E27FC236}">
                <a16:creationId xmlns:a16="http://schemas.microsoft.com/office/drawing/2014/main" id="{3D71CE46-C53A-74BA-15C9-75804EF5C84F}"/>
              </a:ext>
            </a:extLst>
          </p:cNvPr>
          <p:cNvSpPr>
            <a:spLocks noGrp="1"/>
          </p:cNvSpPr>
          <p:nvPr>
            <p:ph type="subTitle" idx="1"/>
          </p:nvPr>
        </p:nvSpPr>
        <p:spPr>
          <a:xfrm>
            <a:off x="351681" y="1436914"/>
            <a:ext cx="11055574" cy="4833257"/>
          </a:xfrm>
        </p:spPr>
        <p:txBody>
          <a:bodyPr/>
          <a:lstStyle/>
          <a:p>
            <a:pPr algn="just">
              <a:lnSpc>
                <a:spcPct val="150000"/>
              </a:lnSpc>
            </a:pPr>
            <a:r>
              <a:rPr lang="it-IT" sz="1700" b="1" dirty="0">
                <a:solidFill>
                  <a:schemeClr val="tx1">
                    <a:lumMod val="90000"/>
                    <a:lumOff val="10000"/>
                  </a:schemeClr>
                </a:solidFill>
                <a:latin typeface="Garamond" panose="02020404030301010803" pitchFamily="18" charset="0"/>
              </a:rPr>
              <a:t>La prassi operativa ammette già da tempo la realizzazione di scissioni </a:t>
            </a:r>
            <a:r>
              <a:rPr lang="it-IT" sz="1700" b="1" u="sng" dirty="0">
                <a:solidFill>
                  <a:schemeClr val="tx1">
                    <a:lumMod val="90000"/>
                    <a:lumOff val="10000"/>
                  </a:schemeClr>
                </a:solidFill>
                <a:latin typeface="Garamond" panose="02020404030301010803" pitchFamily="18" charset="0"/>
              </a:rPr>
              <a:t>senza</a:t>
            </a:r>
            <a:r>
              <a:rPr lang="it-IT" sz="1700" b="1" dirty="0">
                <a:solidFill>
                  <a:schemeClr val="tx1">
                    <a:lumMod val="90000"/>
                    <a:lumOff val="10000"/>
                  </a:schemeClr>
                </a:solidFill>
                <a:latin typeface="Garamond" panose="02020404030301010803" pitchFamily="18" charset="0"/>
              </a:rPr>
              <a:t> l’assegnazione di azioni/quote ai soci della scissa:</a:t>
            </a:r>
            <a:endParaRPr lang="it-IT" sz="1700" b="1" u="sng" dirty="0">
              <a:solidFill>
                <a:schemeClr val="tx1">
                  <a:lumMod val="90000"/>
                  <a:lumOff val="10000"/>
                </a:schemeClr>
              </a:solidFill>
              <a:latin typeface="Garamond" panose="02020404030301010803" pitchFamily="18" charset="0"/>
            </a:endParaRPr>
          </a:p>
          <a:p>
            <a:pPr marL="457200" indent="-457200" algn="just">
              <a:lnSpc>
                <a:spcPct val="150000"/>
              </a:lnSpc>
              <a:buFont typeface="+mj-lt"/>
              <a:buAutoNum type="arabicParenR"/>
            </a:pPr>
            <a:r>
              <a:rPr lang="it-IT" sz="1700" b="1" u="sng" dirty="0">
                <a:solidFill>
                  <a:schemeClr val="tx1">
                    <a:lumMod val="90000"/>
                    <a:lumOff val="10000"/>
                  </a:schemeClr>
                </a:solidFill>
                <a:latin typeface="Garamond" panose="02020404030301010803" pitchFamily="18" charset="0"/>
              </a:rPr>
              <a:t>Scissione  attuata muovendo le poste del netto diverse dal capitale sociale delle società partecipanti</a:t>
            </a:r>
          </a:p>
          <a:p>
            <a:pPr marL="457200" indent="-457200" algn="just">
              <a:lnSpc>
                <a:spcPct val="150000"/>
              </a:lnSpc>
              <a:buFont typeface="+mj-lt"/>
              <a:buAutoNum type="arabicParenR"/>
            </a:pPr>
            <a:r>
              <a:rPr lang="it-IT" sz="1700" b="1" u="sng" dirty="0">
                <a:solidFill>
                  <a:schemeClr val="tx1">
                    <a:lumMod val="90000"/>
                    <a:lumOff val="10000"/>
                  </a:schemeClr>
                </a:solidFill>
                <a:latin typeface="Garamond" panose="02020404030301010803" pitchFamily="18" charset="0"/>
              </a:rPr>
              <a:t>Scissione semplificata</a:t>
            </a:r>
          </a:p>
          <a:p>
            <a:pPr marL="914400" lvl="1" indent="-457200" algn="just">
              <a:lnSpc>
                <a:spcPct val="150000"/>
              </a:lnSpc>
              <a:buFont typeface="+mj-lt"/>
              <a:buAutoNum type="alphaLcParenR"/>
            </a:pPr>
            <a:r>
              <a:rPr lang="it-IT" sz="1700" b="1" dirty="0">
                <a:solidFill>
                  <a:schemeClr val="tx1">
                    <a:lumMod val="90000"/>
                    <a:lumOff val="10000"/>
                  </a:schemeClr>
                </a:solidFill>
                <a:latin typeface="Garamond" panose="02020404030301010803" pitchFamily="18" charset="0"/>
              </a:rPr>
              <a:t>Scissione parziale a favore di beneficiaria pre-esistente la quale possiede l’intero capitale della scissa;</a:t>
            </a:r>
          </a:p>
          <a:p>
            <a:pPr marL="914400" lvl="1" indent="-457200" algn="just">
              <a:lnSpc>
                <a:spcPct val="150000"/>
              </a:lnSpc>
              <a:buFont typeface="+mj-lt"/>
              <a:buAutoNum type="alphaLcParenR"/>
            </a:pPr>
            <a:r>
              <a:rPr lang="it-IT" sz="1700" b="1" dirty="0">
                <a:solidFill>
                  <a:schemeClr val="tx1">
                    <a:lumMod val="90000"/>
                    <a:lumOff val="10000"/>
                  </a:schemeClr>
                </a:solidFill>
                <a:latin typeface="Garamond" panose="02020404030301010803" pitchFamily="18" charset="0"/>
              </a:rPr>
              <a:t>Scissione totale proporzionale a favore di due beneficiarie pre-esistenti, entrambe possedute dalla scissa;</a:t>
            </a:r>
          </a:p>
          <a:p>
            <a:pPr marL="914400" lvl="1" indent="-457200" algn="just">
              <a:lnSpc>
                <a:spcPct val="150000"/>
              </a:lnSpc>
              <a:buFont typeface="+mj-lt"/>
              <a:buAutoNum type="alphaLcParenR"/>
            </a:pPr>
            <a:r>
              <a:rPr lang="it-IT" sz="1700" b="1" dirty="0">
                <a:solidFill>
                  <a:schemeClr val="tx1">
                    <a:lumMod val="90000"/>
                    <a:lumOff val="10000"/>
                  </a:schemeClr>
                </a:solidFill>
                <a:latin typeface="Garamond" panose="02020404030301010803" pitchFamily="18" charset="0"/>
              </a:rPr>
              <a:t>Scissione totale a favore di due società pre-esistenti, le quali possiedono l’intero capitale della scissa, o non proporzionale, quando le beneficiarie siano interamente possedute da un medesimo soggetto o da più soggetti, secondo le medesime % e diritti;</a:t>
            </a:r>
          </a:p>
          <a:p>
            <a:pPr marL="914400" lvl="1" indent="-457200" algn="just">
              <a:lnSpc>
                <a:spcPct val="150000"/>
              </a:lnSpc>
              <a:buFont typeface="+mj-lt"/>
              <a:buAutoNum type="alphaLcParenR"/>
            </a:pPr>
            <a:r>
              <a:rPr lang="it-IT" sz="1700" b="1" dirty="0">
                <a:solidFill>
                  <a:schemeClr val="tx1">
                    <a:lumMod val="90000"/>
                    <a:lumOff val="10000"/>
                  </a:schemeClr>
                </a:solidFill>
                <a:latin typeface="Garamond" panose="02020404030301010803" pitchFamily="18" charset="0"/>
              </a:rPr>
              <a:t>Scissione parziale a favore di una beneficiaria pre-esistente interamente posseduta dalla medesima società che possiede interamente anche la scissa;</a:t>
            </a:r>
          </a:p>
          <a:p>
            <a:pPr>
              <a:lnSpc>
                <a:spcPct val="150000"/>
              </a:lnSpc>
            </a:pPr>
            <a:r>
              <a:rPr lang="it-IT" sz="1700" b="1" dirty="0">
                <a:solidFill>
                  <a:schemeClr val="tx1">
                    <a:lumMod val="90000"/>
                    <a:lumOff val="10000"/>
                  </a:schemeClr>
                </a:solidFill>
                <a:latin typeface="Garamond" panose="02020404030301010803" pitchFamily="18" charset="0"/>
              </a:rPr>
              <a:t>        ... e in tutti quei casi in cui non ricorre l’esigenza di determinare il concambio…</a:t>
            </a:r>
          </a:p>
          <a:p>
            <a:pPr lvl="2">
              <a:lnSpc>
                <a:spcPct val="150000"/>
              </a:lnSpc>
            </a:pPr>
            <a:endParaRPr lang="it-IT" dirty="0">
              <a:solidFill>
                <a:schemeClr val="tx1">
                  <a:lumMod val="75000"/>
                  <a:lumOff val="25000"/>
                </a:schemeClr>
              </a:solidFill>
            </a:endParaRPr>
          </a:p>
        </p:txBody>
      </p:sp>
      <p:pic>
        <p:nvPicPr>
          <p:cNvPr id="1026" name="Immagine 2">
            <a:extLst>
              <a:ext uri="{FF2B5EF4-FFF2-40B4-BE49-F238E27FC236}">
                <a16:creationId xmlns:a16="http://schemas.microsoft.com/office/drawing/2014/main" id="{65A320D9-38C3-2643-AA5C-0B17E76185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238" y="196977"/>
            <a:ext cx="3090693" cy="651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egnaposto testo 5">
            <a:extLst>
              <a:ext uri="{FF2B5EF4-FFF2-40B4-BE49-F238E27FC236}">
                <a16:creationId xmlns:a16="http://schemas.microsoft.com/office/drawing/2014/main" id="{C3B1671D-D7C9-6FB7-C272-62ACE66EBE1C}"/>
              </a:ext>
            </a:extLst>
          </p:cNvPr>
          <p:cNvSpPr>
            <a:spLocks noGrp="1"/>
          </p:cNvSpPr>
          <p:nvPr>
            <p:ph type="body" sz="quarter" idx="11"/>
          </p:nvPr>
        </p:nvSpPr>
        <p:spPr>
          <a:xfrm>
            <a:off x="7958184" y="769670"/>
            <a:ext cx="3765578" cy="254259"/>
          </a:xfrm>
        </p:spPr>
        <p:txBody>
          <a:bodyPr/>
          <a:lstStyle/>
          <a:p>
            <a:r>
              <a:rPr lang="it-IT" sz="2000" b="1" dirty="0">
                <a:solidFill>
                  <a:schemeClr val="tx1">
                    <a:lumMod val="90000"/>
                    <a:lumOff val="10000"/>
                  </a:schemeClr>
                </a:solidFill>
                <a:latin typeface="Garamond" panose="02020404030301010803" pitchFamily="18" charset="0"/>
              </a:rPr>
              <a:t>Alberto Righini – Amedeo Cesaro</a:t>
            </a:r>
          </a:p>
        </p:txBody>
      </p:sp>
    </p:spTree>
    <p:extLst>
      <p:ext uri="{BB962C8B-B14F-4D97-AF65-F5344CB8AC3E}">
        <p14:creationId xmlns:p14="http://schemas.microsoft.com/office/powerpoint/2010/main" val="4186432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6DACE0-3A72-0B8E-94F7-5CFD1B42EB6A}"/>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C3CE7D75-1FEA-FE3A-41D9-138EB4159151}"/>
              </a:ext>
            </a:extLst>
          </p:cNvPr>
          <p:cNvSpPr>
            <a:spLocks noGrp="1"/>
          </p:cNvSpPr>
          <p:nvPr>
            <p:ph type="ctrTitle"/>
          </p:nvPr>
        </p:nvSpPr>
        <p:spPr>
          <a:xfrm>
            <a:off x="230736" y="953935"/>
            <a:ext cx="11605189" cy="973228"/>
          </a:xfrm>
        </p:spPr>
        <p:txBody>
          <a:bodyPr/>
          <a:lstStyle/>
          <a:p>
            <a:pPr>
              <a:lnSpc>
                <a:spcPct val="150000"/>
              </a:lnSpc>
            </a:pPr>
            <a:r>
              <a:rPr lang="it-IT" sz="2200" dirty="0">
                <a:solidFill>
                  <a:srgbClr val="FF0000"/>
                </a:solidFill>
                <a:latin typeface="Garamond" panose="02020404030301010803" pitchFamily="18" charset="0"/>
              </a:rPr>
              <a:t>Scissione con "scorporo": è proprio una nuova operazione?</a:t>
            </a:r>
            <a:br>
              <a:rPr lang="it-IT" sz="3600" dirty="0">
                <a:solidFill>
                  <a:srgbClr val="FF0000"/>
                </a:solidFill>
              </a:rPr>
            </a:br>
            <a:endParaRPr lang="it-IT" dirty="0"/>
          </a:p>
        </p:txBody>
      </p:sp>
      <p:sp>
        <p:nvSpPr>
          <p:cNvPr id="3" name="Sottotitolo 2">
            <a:extLst>
              <a:ext uri="{FF2B5EF4-FFF2-40B4-BE49-F238E27FC236}">
                <a16:creationId xmlns:a16="http://schemas.microsoft.com/office/drawing/2014/main" id="{A4BA6593-2611-6E9B-9933-2EA7628653E3}"/>
              </a:ext>
            </a:extLst>
          </p:cNvPr>
          <p:cNvSpPr>
            <a:spLocks noGrp="1"/>
          </p:cNvSpPr>
          <p:nvPr>
            <p:ph type="subTitle" idx="1"/>
          </p:nvPr>
        </p:nvSpPr>
        <p:spPr>
          <a:xfrm>
            <a:off x="230736" y="1927163"/>
            <a:ext cx="11536367" cy="4512092"/>
          </a:xfrm>
        </p:spPr>
        <p:txBody>
          <a:bodyPr/>
          <a:lstStyle/>
          <a:p>
            <a:pPr algn="just">
              <a:lnSpc>
                <a:spcPct val="150000"/>
              </a:lnSpc>
            </a:pPr>
            <a:r>
              <a:rPr lang="it-IT" sz="1800" b="1" dirty="0">
                <a:solidFill>
                  <a:schemeClr val="accent1">
                    <a:lumMod val="90000"/>
                    <a:lumOff val="10000"/>
                  </a:schemeClr>
                </a:solidFill>
                <a:latin typeface="Garamond" panose="02020404030301010803" pitchFamily="18" charset="0"/>
              </a:rPr>
              <a:t> Esempio – scissione parziale – caso 2 d):</a:t>
            </a:r>
            <a:endParaRPr lang="it-IT" b="1" dirty="0">
              <a:solidFill>
                <a:schemeClr val="accent1">
                  <a:lumMod val="90000"/>
                  <a:lumOff val="10000"/>
                </a:schemeClr>
              </a:solidFill>
              <a:latin typeface="Garamond" panose="02020404030301010803" pitchFamily="18" charset="0"/>
            </a:endParaRPr>
          </a:p>
        </p:txBody>
      </p:sp>
      <p:pic>
        <p:nvPicPr>
          <p:cNvPr id="1026" name="Immagine 2">
            <a:extLst>
              <a:ext uri="{FF2B5EF4-FFF2-40B4-BE49-F238E27FC236}">
                <a16:creationId xmlns:a16="http://schemas.microsoft.com/office/drawing/2014/main" id="{3A98C68E-9AEA-F4F2-3F29-803F9B5D23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075" y="249463"/>
            <a:ext cx="2787719" cy="587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8" descr="Immagine che contiene testo, schermata, Carattere&#10;&#10;Descrizione generata automaticamente">
            <a:extLst>
              <a:ext uri="{FF2B5EF4-FFF2-40B4-BE49-F238E27FC236}">
                <a16:creationId xmlns:a16="http://schemas.microsoft.com/office/drawing/2014/main" id="{1D8CD28F-6F86-D507-C350-2FFF1FE1B4B6}"/>
              </a:ext>
            </a:extLst>
          </p:cNvPr>
          <p:cNvPicPr>
            <a:picLocks noChangeAspect="1"/>
          </p:cNvPicPr>
          <p:nvPr/>
        </p:nvPicPr>
        <p:blipFill>
          <a:blip r:embed="rId3"/>
          <a:stretch>
            <a:fillRect/>
          </a:stretch>
        </p:blipFill>
        <p:spPr>
          <a:xfrm>
            <a:off x="6958210" y="1471095"/>
            <a:ext cx="5003054" cy="4704499"/>
          </a:xfrm>
          <a:prstGeom prst="rect">
            <a:avLst/>
          </a:prstGeom>
        </p:spPr>
      </p:pic>
      <p:pic>
        <p:nvPicPr>
          <p:cNvPr id="12" name="Immagine 11" descr="Immagine che contiene testo, schermata, Carattere, numero&#10;&#10;Descrizione generata automaticamente">
            <a:extLst>
              <a:ext uri="{FF2B5EF4-FFF2-40B4-BE49-F238E27FC236}">
                <a16:creationId xmlns:a16="http://schemas.microsoft.com/office/drawing/2014/main" id="{5D663D2F-EEB0-6A3C-0E9F-EEC5D37864A9}"/>
              </a:ext>
            </a:extLst>
          </p:cNvPr>
          <p:cNvPicPr>
            <a:picLocks noChangeAspect="1"/>
          </p:cNvPicPr>
          <p:nvPr/>
        </p:nvPicPr>
        <p:blipFill>
          <a:blip r:embed="rId4"/>
          <a:stretch>
            <a:fillRect/>
          </a:stretch>
        </p:blipFill>
        <p:spPr>
          <a:xfrm>
            <a:off x="7138190" y="1345134"/>
            <a:ext cx="4697735" cy="5473581"/>
          </a:xfrm>
          <a:prstGeom prst="rect">
            <a:avLst/>
          </a:prstGeom>
        </p:spPr>
      </p:pic>
      <p:pic>
        <p:nvPicPr>
          <p:cNvPr id="14" name="Immagine 13" descr="Immagine che contiene testo, schermata, Carattere&#10;&#10;Descrizione generata automaticamente">
            <a:extLst>
              <a:ext uri="{FF2B5EF4-FFF2-40B4-BE49-F238E27FC236}">
                <a16:creationId xmlns:a16="http://schemas.microsoft.com/office/drawing/2014/main" id="{1DB0561C-274E-5D7E-A676-111653FA1C78}"/>
              </a:ext>
            </a:extLst>
          </p:cNvPr>
          <p:cNvPicPr>
            <a:picLocks noChangeAspect="1"/>
          </p:cNvPicPr>
          <p:nvPr/>
        </p:nvPicPr>
        <p:blipFill>
          <a:blip r:embed="rId5"/>
          <a:stretch>
            <a:fillRect/>
          </a:stretch>
        </p:blipFill>
        <p:spPr>
          <a:xfrm>
            <a:off x="7132415" y="1088833"/>
            <a:ext cx="4867954" cy="5117712"/>
          </a:xfrm>
          <a:prstGeom prst="rect">
            <a:avLst/>
          </a:prstGeom>
        </p:spPr>
      </p:pic>
      <p:pic>
        <p:nvPicPr>
          <p:cNvPr id="6" name="Immagine 5" descr="Immagine che contiene testo, schermata, Carattere, diagramma&#10;&#10;Descrizione generata automaticamente">
            <a:extLst>
              <a:ext uri="{FF2B5EF4-FFF2-40B4-BE49-F238E27FC236}">
                <a16:creationId xmlns:a16="http://schemas.microsoft.com/office/drawing/2014/main" id="{A246A5AE-0D8D-EF20-EC21-DD99426817A7}"/>
              </a:ext>
            </a:extLst>
          </p:cNvPr>
          <p:cNvPicPr>
            <a:picLocks noChangeAspect="1"/>
          </p:cNvPicPr>
          <p:nvPr/>
        </p:nvPicPr>
        <p:blipFill>
          <a:blip r:embed="rId6"/>
          <a:stretch>
            <a:fillRect/>
          </a:stretch>
        </p:blipFill>
        <p:spPr>
          <a:xfrm>
            <a:off x="1158541" y="3053502"/>
            <a:ext cx="3934374" cy="1952898"/>
          </a:xfrm>
          <a:prstGeom prst="rect">
            <a:avLst/>
          </a:prstGeom>
        </p:spPr>
      </p:pic>
      <p:sp>
        <p:nvSpPr>
          <p:cNvPr id="8" name="Segnaposto testo 5">
            <a:extLst>
              <a:ext uri="{FF2B5EF4-FFF2-40B4-BE49-F238E27FC236}">
                <a16:creationId xmlns:a16="http://schemas.microsoft.com/office/drawing/2014/main" id="{A9B83809-A0DE-BFEF-0788-F5A072731B0B}"/>
              </a:ext>
            </a:extLst>
          </p:cNvPr>
          <p:cNvSpPr txBox="1">
            <a:spLocks/>
          </p:cNvSpPr>
          <p:nvPr/>
        </p:nvSpPr>
        <p:spPr>
          <a:xfrm>
            <a:off x="7958184" y="752701"/>
            <a:ext cx="3877741" cy="401302"/>
          </a:xfrm>
          <a:prstGeom prst="rect">
            <a:avLst/>
          </a:prstGeom>
        </p:spPr>
        <p:txBody>
          <a:bodyPr lIns="0" tIns="0" rIns="0" bIns="0"/>
          <a:lstStyle>
            <a:lvl1pPr marL="0" marR="0" indent="0" algn="l" defTabSz="457200" rtl="0" eaLnBrk="1" fontAlgn="auto" latinLnBrk="0" hangingPunct="1">
              <a:lnSpc>
                <a:spcPts val="1200"/>
              </a:lnSpc>
              <a:spcBef>
                <a:spcPts val="0"/>
              </a:spcBef>
              <a:spcAft>
                <a:spcPts val="0"/>
              </a:spcAft>
              <a:buClrTx/>
              <a:buSzTx/>
              <a:buFontTx/>
              <a:buNone/>
              <a:tabLst/>
              <a:defRPr sz="1800" kern="120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sz="2000" b="1" dirty="0">
                <a:solidFill>
                  <a:schemeClr val="tx1">
                    <a:lumMod val="90000"/>
                    <a:lumOff val="10000"/>
                  </a:schemeClr>
                </a:solidFill>
                <a:latin typeface="Garamond" panose="02020404030301010803" pitchFamily="18" charset="0"/>
              </a:rPr>
              <a:t>Alberto Righini – Amedeo Cesaro</a:t>
            </a:r>
          </a:p>
        </p:txBody>
      </p:sp>
    </p:spTree>
    <p:extLst>
      <p:ext uri="{BB962C8B-B14F-4D97-AF65-F5344CB8AC3E}">
        <p14:creationId xmlns:p14="http://schemas.microsoft.com/office/powerpoint/2010/main" val="293680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AD8EA9-C24B-E369-0C79-929F1F1820ED}"/>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CDC7E04D-F6AC-923D-36AD-3A32457A9970}"/>
              </a:ext>
            </a:extLst>
          </p:cNvPr>
          <p:cNvSpPr>
            <a:spLocks noGrp="1"/>
          </p:cNvSpPr>
          <p:nvPr>
            <p:ph type="ctrTitle"/>
          </p:nvPr>
        </p:nvSpPr>
        <p:spPr>
          <a:xfrm>
            <a:off x="265146" y="953935"/>
            <a:ext cx="11605189" cy="1034320"/>
          </a:xfrm>
        </p:spPr>
        <p:txBody>
          <a:bodyPr/>
          <a:lstStyle/>
          <a:p>
            <a:pPr>
              <a:lnSpc>
                <a:spcPct val="150000"/>
              </a:lnSpc>
            </a:pPr>
            <a:r>
              <a:rPr lang="it-IT" sz="2200" dirty="0">
                <a:solidFill>
                  <a:srgbClr val="FF0000"/>
                </a:solidFill>
                <a:latin typeface="Garamond" panose="02020404030301010803" pitchFamily="18" charset="0"/>
              </a:rPr>
              <a:t>Scissione con "scorporo": è proprio una nuova operazione?</a:t>
            </a:r>
            <a:br>
              <a:rPr lang="it-IT" sz="2000" dirty="0">
                <a:solidFill>
                  <a:srgbClr val="FF0000"/>
                </a:solidFill>
                <a:latin typeface="Garamond" panose="02020404030301010803" pitchFamily="18" charset="0"/>
              </a:rPr>
            </a:br>
            <a:endParaRPr lang="it-IT" sz="2000" dirty="0">
              <a:solidFill>
                <a:srgbClr val="FF0000"/>
              </a:solidFill>
              <a:latin typeface="Garamond" panose="02020404030301010803" pitchFamily="18" charset="0"/>
            </a:endParaRPr>
          </a:p>
        </p:txBody>
      </p:sp>
      <p:sp>
        <p:nvSpPr>
          <p:cNvPr id="3" name="Sottotitolo 2">
            <a:extLst>
              <a:ext uri="{FF2B5EF4-FFF2-40B4-BE49-F238E27FC236}">
                <a16:creationId xmlns:a16="http://schemas.microsoft.com/office/drawing/2014/main" id="{A32D255E-BBF4-AD9E-41E0-23B3DEB994C1}"/>
              </a:ext>
            </a:extLst>
          </p:cNvPr>
          <p:cNvSpPr>
            <a:spLocks noGrp="1"/>
          </p:cNvSpPr>
          <p:nvPr>
            <p:ph type="subTitle" idx="1"/>
          </p:nvPr>
        </p:nvSpPr>
        <p:spPr>
          <a:xfrm>
            <a:off x="333968" y="1619765"/>
            <a:ext cx="11536367" cy="4512092"/>
          </a:xfrm>
        </p:spPr>
        <p:txBody>
          <a:bodyPr/>
          <a:lstStyle/>
          <a:p>
            <a:pPr algn="just">
              <a:lnSpc>
                <a:spcPct val="150000"/>
              </a:lnSpc>
            </a:pPr>
            <a:r>
              <a:rPr lang="it-IT" sz="1800" b="1" dirty="0">
                <a:solidFill>
                  <a:schemeClr val="accent1">
                    <a:lumMod val="90000"/>
                    <a:lumOff val="10000"/>
                  </a:schemeClr>
                </a:solidFill>
                <a:latin typeface="Garamond" panose="02020404030301010803" pitchFamily="18" charset="0"/>
              </a:rPr>
              <a:t>3) </a:t>
            </a:r>
            <a:r>
              <a:rPr lang="it-IT" sz="1800" b="1" u="sng" dirty="0">
                <a:solidFill>
                  <a:schemeClr val="accent1">
                    <a:lumMod val="90000"/>
                    <a:lumOff val="10000"/>
                  </a:schemeClr>
                </a:solidFill>
                <a:latin typeface="Garamond" panose="02020404030301010803" pitchFamily="18" charset="0"/>
              </a:rPr>
              <a:t>Scissione asimmetrica, in cui può mancare, per uno o più soci, l’assegnazione di partecipazioni della     </a:t>
            </a:r>
          </a:p>
          <a:p>
            <a:pPr algn="just">
              <a:lnSpc>
                <a:spcPct val="150000"/>
              </a:lnSpc>
            </a:pPr>
            <a:r>
              <a:rPr lang="it-IT" sz="1800" b="1" dirty="0">
                <a:solidFill>
                  <a:schemeClr val="accent1">
                    <a:lumMod val="90000"/>
                    <a:lumOff val="10000"/>
                  </a:schemeClr>
                </a:solidFill>
                <a:latin typeface="Garamond" panose="02020404030301010803" pitchFamily="18" charset="0"/>
              </a:rPr>
              <a:t>     </a:t>
            </a:r>
            <a:r>
              <a:rPr lang="it-IT" sz="1800" b="1" u="sng" dirty="0">
                <a:solidFill>
                  <a:schemeClr val="accent1">
                    <a:lumMod val="90000"/>
                    <a:lumOff val="10000"/>
                  </a:schemeClr>
                </a:solidFill>
                <a:latin typeface="Garamond" panose="02020404030301010803" pitchFamily="18" charset="0"/>
              </a:rPr>
              <a:t>beneficiaria (ma che diverrebbero titolari di una maggiore frazione del capitale della scissa)</a:t>
            </a:r>
          </a:p>
          <a:p>
            <a:pPr algn="just">
              <a:lnSpc>
                <a:spcPct val="150000"/>
              </a:lnSpc>
            </a:pPr>
            <a:r>
              <a:rPr lang="it-IT" sz="1800" b="1" dirty="0">
                <a:solidFill>
                  <a:schemeClr val="accent1">
                    <a:lumMod val="90000"/>
                    <a:lumOff val="10000"/>
                  </a:schemeClr>
                </a:solidFill>
                <a:latin typeface="Garamond" panose="02020404030301010803" pitchFamily="18" charset="0"/>
              </a:rPr>
              <a:t>Esempio:</a:t>
            </a:r>
          </a:p>
          <a:p>
            <a:pPr algn="just">
              <a:lnSpc>
                <a:spcPct val="150000"/>
              </a:lnSpc>
            </a:pPr>
            <a:endParaRPr lang="it-IT" sz="1800" dirty="0">
              <a:solidFill>
                <a:schemeClr val="tx1">
                  <a:lumMod val="75000"/>
                  <a:lumOff val="25000"/>
                </a:schemeClr>
              </a:solidFill>
            </a:endParaRPr>
          </a:p>
          <a:p>
            <a:pPr algn="just">
              <a:lnSpc>
                <a:spcPct val="150000"/>
              </a:lnSpc>
            </a:pPr>
            <a:endParaRPr lang="it-IT" sz="1800" dirty="0">
              <a:solidFill>
                <a:schemeClr val="tx1">
                  <a:lumMod val="75000"/>
                  <a:lumOff val="25000"/>
                </a:schemeClr>
              </a:solidFill>
            </a:endParaRPr>
          </a:p>
        </p:txBody>
      </p:sp>
      <p:pic>
        <p:nvPicPr>
          <p:cNvPr id="1026" name="Immagine 2">
            <a:extLst>
              <a:ext uri="{FF2B5EF4-FFF2-40B4-BE49-F238E27FC236}">
                <a16:creationId xmlns:a16="http://schemas.microsoft.com/office/drawing/2014/main" id="{2F60542A-76A5-B7E4-7786-BD78DF23DB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968" y="198960"/>
            <a:ext cx="2871216" cy="60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egnaposto testo 5">
            <a:extLst>
              <a:ext uri="{FF2B5EF4-FFF2-40B4-BE49-F238E27FC236}">
                <a16:creationId xmlns:a16="http://schemas.microsoft.com/office/drawing/2014/main" id="{ED0BF01E-1847-25C6-6C1E-2D3C39B92202}"/>
              </a:ext>
            </a:extLst>
          </p:cNvPr>
          <p:cNvSpPr>
            <a:spLocks noGrp="1"/>
          </p:cNvSpPr>
          <p:nvPr>
            <p:ph type="body" sz="quarter" idx="11"/>
          </p:nvPr>
        </p:nvSpPr>
        <p:spPr>
          <a:xfrm>
            <a:off x="7975601" y="721956"/>
            <a:ext cx="3729566" cy="355600"/>
          </a:xfrm>
        </p:spPr>
        <p:txBody>
          <a:bodyPr/>
          <a:lstStyle/>
          <a:p>
            <a:r>
              <a:rPr lang="it-IT" dirty="0"/>
              <a:t>Alberto Righini – Amedeo Cesaro</a:t>
            </a:r>
          </a:p>
        </p:txBody>
      </p:sp>
      <p:pic>
        <p:nvPicPr>
          <p:cNvPr id="10" name="Immagine 9" descr="Immagine che contiene testo, schermata, diagramma, Carattere&#10;&#10;Descrizione generata automaticamente">
            <a:extLst>
              <a:ext uri="{FF2B5EF4-FFF2-40B4-BE49-F238E27FC236}">
                <a16:creationId xmlns:a16="http://schemas.microsoft.com/office/drawing/2014/main" id="{E6AFD354-37D5-3107-FE8F-B10A3A2837C9}"/>
              </a:ext>
            </a:extLst>
          </p:cNvPr>
          <p:cNvPicPr>
            <a:picLocks noChangeAspect="1"/>
          </p:cNvPicPr>
          <p:nvPr/>
        </p:nvPicPr>
        <p:blipFill>
          <a:blip r:embed="rId3"/>
          <a:stretch>
            <a:fillRect/>
          </a:stretch>
        </p:blipFill>
        <p:spPr>
          <a:xfrm>
            <a:off x="3473685" y="2693687"/>
            <a:ext cx="2686442" cy="3598550"/>
          </a:xfrm>
          <a:prstGeom prst="rect">
            <a:avLst/>
          </a:prstGeom>
        </p:spPr>
      </p:pic>
      <p:pic>
        <p:nvPicPr>
          <p:cNvPr id="12" name="Immagine 11" descr="Immagine che contiene testo, schermata, Carattere, diagramma&#10;&#10;Descrizione generata automaticamente">
            <a:extLst>
              <a:ext uri="{FF2B5EF4-FFF2-40B4-BE49-F238E27FC236}">
                <a16:creationId xmlns:a16="http://schemas.microsoft.com/office/drawing/2014/main" id="{BEA121CB-80D4-11F0-2CD6-97233701102F}"/>
              </a:ext>
            </a:extLst>
          </p:cNvPr>
          <p:cNvPicPr>
            <a:picLocks noChangeAspect="1"/>
          </p:cNvPicPr>
          <p:nvPr/>
        </p:nvPicPr>
        <p:blipFill>
          <a:blip r:embed="rId4"/>
          <a:stretch>
            <a:fillRect/>
          </a:stretch>
        </p:blipFill>
        <p:spPr>
          <a:xfrm>
            <a:off x="265146" y="3124823"/>
            <a:ext cx="2871216" cy="2736277"/>
          </a:xfrm>
          <a:prstGeom prst="rect">
            <a:avLst/>
          </a:prstGeom>
        </p:spPr>
      </p:pic>
      <p:pic>
        <p:nvPicPr>
          <p:cNvPr id="14" name="Immagine 13" descr="Immagine che contiene testo, schermata, Carattere, documento&#10;&#10;Descrizione generata automaticamente">
            <a:extLst>
              <a:ext uri="{FF2B5EF4-FFF2-40B4-BE49-F238E27FC236}">
                <a16:creationId xmlns:a16="http://schemas.microsoft.com/office/drawing/2014/main" id="{53CD53C6-F1E3-A791-8341-4D4FE1B6DAA2}"/>
              </a:ext>
            </a:extLst>
          </p:cNvPr>
          <p:cNvPicPr>
            <a:picLocks noChangeAspect="1"/>
          </p:cNvPicPr>
          <p:nvPr/>
        </p:nvPicPr>
        <p:blipFill>
          <a:blip r:embed="rId5"/>
          <a:stretch>
            <a:fillRect/>
          </a:stretch>
        </p:blipFill>
        <p:spPr>
          <a:xfrm>
            <a:off x="6776730" y="248503"/>
            <a:ext cx="5162427" cy="6727630"/>
          </a:xfrm>
          <a:prstGeom prst="rect">
            <a:avLst/>
          </a:prstGeom>
        </p:spPr>
      </p:pic>
      <p:pic>
        <p:nvPicPr>
          <p:cNvPr id="22" name="Immagine 21" descr="Immagine che contiene testo, schermata, Carattere, documento&#10;&#10;Descrizione generata automaticamente">
            <a:extLst>
              <a:ext uri="{FF2B5EF4-FFF2-40B4-BE49-F238E27FC236}">
                <a16:creationId xmlns:a16="http://schemas.microsoft.com/office/drawing/2014/main" id="{81E1FFC8-C972-EE95-C8BF-301AB8826581}"/>
              </a:ext>
            </a:extLst>
          </p:cNvPr>
          <p:cNvPicPr>
            <a:picLocks noChangeAspect="1"/>
          </p:cNvPicPr>
          <p:nvPr/>
        </p:nvPicPr>
        <p:blipFill>
          <a:blip r:embed="rId6"/>
          <a:stretch>
            <a:fillRect/>
          </a:stretch>
        </p:blipFill>
        <p:spPr>
          <a:xfrm>
            <a:off x="7075918" y="499096"/>
            <a:ext cx="4671246" cy="6477037"/>
          </a:xfrm>
          <a:prstGeom prst="rect">
            <a:avLst/>
          </a:prstGeom>
        </p:spPr>
      </p:pic>
    </p:spTree>
    <p:extLst>
      <p:ext uri="{BB962C8B-B14F-4D97-AF65-F5344CB8AC3E}">
        <p14:creationId xmlns:p14="http://schemas.microsoft.com/office/powerpoint/2010/main" val="1309875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116289-A2AF-7A33-F30F-2B0A3667BE5B}"/>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E4A66E8F-4869-EC1F-1FF6-752D0CA4FA07}"/>
              </a:ext>
            </a:extLst>
          </p:cNvPr>
          <p:cNvSpPr>
            <a:spLocks noGrp="1"/>
          </p:cNvSpPr>
          <p:nvPr>
            <p:ph type="ctrTitle"/>
          </p:nvPr>
        </p:nvSpPr>
        <p:spPr>
          <a:xfrm>
            <a:off x="230736" y="953935"/>
            <a:ext cx="11605189" cy="1034320"/>
          </a:xfrm>
        </p:spPr>
        <p:txBody>
          <a:bodyPr/>
          <a:lstStyle/>
          <a:p>
            <a:pPr>
              <a:lnSpc>
                <a:spcPct val="150000"/>
              </a:lnSpc>
            </a:pPr>
            <a:r>
              <a:rPr lang="it-IT" sz="2200" dirty="0">
                <a:solidFill>
                  <a:srgbClr val="FF0000"/>
                </a:solidFill>
                <a:latin typeface="Garamond" panose="02020404030301010803" pitchFamily="18" charset="0"/>
              </a:rPr>
              <a:t>Scissione con "scorporo": la giurisprudenza prima dell’art. 2506.1 c.c.</a:t>
            </a:r>
            <a:br>
              <a:rPr lang="it-IT" sz="2200" dirty="0">
                <a:solidFill>
                  <a:srgbClr val="FF0000"/>
                </a:solidFill>
              </a:rPr>
            </a:br>
            <a:endParaRPr lang="it-IT" dirty="0"/>
          </a:p>
        </p:txBody>
      </p:sp>
      <p:sp>
        <p:nvSpPr>
          <p:cNvPr id="3" name="Sottotitolo 2">
            <a:extLst>
              <a:ext uri="{FF2B5EF4-FFF2-40B4-BE49-F238E27FC236}">
                <a16:creationId xmlns:a16="http://schemas.microsoft.com/office/drawing/2014/main" id="{347A7CDE-2946-F832-906A-C9D6CA808620}"/>
              </a:ext>
            </a:extLst>
          </p:cNvPr>
          <p:cNvSpPr>
            <a:spLocks noGrp="1"/>
          </p:cNvSpPr>
          <p:nvPr>
            <p:ph type="subTitle" idx="1"/>
          </p:nvPr>
        </p:nvSpPr>
        <p:spPr>
          <a:xfrm>
            <a:off x="265146" y="1559694"/>
            <a:ext cx="11325963" cy="4710477"/>
          </a:xfrm>
        </p:spPr>
        <p:txBody>
          <a:bodyPr/>
          <a:lstStyle/>
          <a:p>
            <a:pPr algn="just">
              <a:lnSpc>
                <a:spcPct val="150000"/>
              </a:lnSpc>
            </a:pPr>
            <a:r>
              <a:rPr lang="it-IT" sz="1800" dirty="0">
                <a:solidFill>
                  <a:schemeClr val="accent1">
                    <a:lumMod val="90000"/>
                    <a:lumOff val="10000"/>
                  </a:schemeClr>
                </a:solidFill>
                <a:latin typeface="Garamond" panose="02020404030301010803" pitchFamily="18" charset="0"/>
              </a:rPr>
              <a:t>Deve pur sempre darsi atto di come –  </a:t>
            </a:r>
            <a:r>
              <a:rPr lang="it-IT" sz="1800" b="1" dirty="0">
                <a:solidFill>
                  <a:schemeClr val="accent1">
                    <a:lumMod val="90000"/>
                    <a:lumOff val="10000"/>
                  </a:schemeClr>
                </a:solidFill>
                <a:latin typeface="Garamond" panose="02020404030301010803" pitchFamily="18" charset="0"/>
              </a:rPr>
              <a:t>al di fuori dei casi 1), 2), 3) – l’assegnazione di partecipazioni della beneficiaria in favore dei soci della scissa sia pur sempre un elemento costitutivo della nozione di scissione </a:t>
            </a:r>
            <a:r>
              <a:rPr lang="it-IT" sz="1800" b="1" u="sng" dirty="0">
                <a:solidFill>
                  <a:schemeClr val="accent1">
                    <a:lumMod val="90000"/>
                    <a:lumOff val="10000"/>
                  </a:schemeClr>
                </a:solidFill>
                <a:latin typeface="Garamond" panose="02020404030301010803" pitchFamily="18" charset="0"/>
              </a:rPr>
              <a:t>desumibile dalla disciplina contenuta nell’art. 2506 c.c</a:t>
            </a:r>
            <a:r>
              <a:rPr lang="it-IT" sz="1800" b="1" dirty="0">
                <a:solidFill>
                  <a:schemeClr val="accent1">
                    <a:lumMod val="90000"/>
                    <a:lumOff val="10000"/>
                  </a:schemeClr>
                </a:solidFill>
                <a:latin typeface="Garamond" panose="02020404030301010803" pitchFamily="18" charset="0"/>
              </a:rPr>
              <a:t>., rispetto alla quale si è affermata l’incompatibilità con la nozione di scissione dell’assegnazione di partecipazioni nella beneficiaria «</a:t>
            </a:r>
            <a:r>
              <a:rPr lang="it-IT" sz="1800" b="1" i="1" dirty="0">
                <a:solidFill>
                  <a:schemeClr val="accent1">
                    <a:lumMod val="90000"/>
                    <a:lumOff val="10000"/>
                  </a:schemeClr>
                </a:solidFill>
                <a:latin typeface="Garamond" panose="02020404030301010803" pitchFamily="18" charset="0"/>
              </a:rPr>
              <a:t>a soggetti diversi dai soci della società trasferente, ed in particolare a questa stessa società (il che realizzerebbe la diversa fattispecie dello scorporo</a:t>
            </a:r>
            <a:r>
              <a:rPr lang="it-IT" sz="1800" b="1" dirty="0">
                <a:solidFill>
                  <a:schemeClr val="accent1">
                    <a:lumMod val="90000"/>
                    <a:lumOff val="10000"/>
                  </a:schemeClr>
                </a:solidFill>
                <a:latin typeface="Garamond" panose="02020404030301010803" pitchFamily="18" charset="0"/>
              </a:rPr>
              <a:t>)» </a:t>
            </a:r>
            <a:r>
              <a:rPr lang="it-IT" sz="1800" dirty="0">
                <a:solidFill>
                  <a:schemeClr val="accent1">
                    <a:lumMod val="90000"/>
                    <a:lumOff val="10000"/>
                  </a:schemeClr>
                </a:solidFill>
                <a:latin typeface="Garamond" panose="02020404030301010803" pitchFamily="18" charset="0"/>
              </a:rPr>
              <a:t>[</a:t>
            </a:r>
            <a:r>
              <a:rPr lang="it-IT" sz="1800" dirty="0" err="1">
                <a:solidFill>
                  <a:schemeClr val="accent1">
                    <a:lumMod val="90000"/>
                    <a:lumOff val="10000"/>
                  </a:schemeClr>
                </a:solidFill>
                <a:latin typeface="Garamond" panose="02020404030301010803" pitchFamily="18" charset="0"/>
              </a:rPr>
              <a:t>Trib</a:t>
            </a:r>
            <a:r>
              <a:rPr lang="it-IT" sz="1800" dirty="0">
                <a:solidFill>
                  <a:schemeClr val="accent1">
                    <a:lumMod val="90000"/>
                    <a:lumOff val="10000"/>
                  </a:schemeClr>
                </a:solidFill>
                <a:latin typeface="Garamond" panose="02020404030301010803" pitchFamily="18" charset="0"/>
              </a:rPr>
              <a:t>. Torino 29 settembre 2014], secondo cui non è [era] configurabile come scissione l’assegnazione di parte del patrimonio di una società in favore di beneficiarie interamente possedute dalla scissa senza la previsione dell’attribuzione delle quote delle beneficiarie in favore dei soci della scissa].</a:t>
            </a:r>
          </a:p>
          <a:p>
            <a:pPr algn="just">
              <a:lnSpc>
                <a:spcPct val="150000"/>
              </a:lnSpc>
            </a:pPr>
            <a:r>
              <a:rPr lang="it-IT" sz="1800" dirty="0">
                <a:solidFill>
                  <a:schemeClr val="accent1">
                    <a:lumMod val="90000"/>
                    <a:lumOff val="10000"/>
                  </a:schemeClr>
                </a:solidFill>
                <a:latin typeface="Garamond" panose="02020404030301010803" pitchFamily="18" charset="0"/>
              </a:rPr>
              <a:t>Non vi è dubbio quindi che tra le diverse forme di scissione ex 2506 c.c. non sia contemplato lo scorporo, in quanto esso è caratterizzato dall’assegnazione delle partecipazioni della beneficiaria alla scissa, anziché ai soci di quest’ultima come richiede la nuova norma ex art. 2506.1 c.c.</a:t>
            </a:r>
          </a:p>
        </p:txBody>
      </p:sp>
      <p:pic>
        <p:nvPicPr>
          <p:cNvPr id="1026" name="Immagine 2">
            <a:extLst>
              <a:ext uri="{FF2B5EF4-FFF2-40B4-BE49-F238E27FC236}">
                <a16:creationId xmlns:a16="http://schemas.microsoft.com/office/drawing/2014/main" id="{93F022C9-7050-54B9-5539-AB1F8C2D07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061" y="248503"/>
            <a:ext cx="2945522" cy="62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egnaposto testo 4">
            <a:extLst>
              <a:ext uri="{FF2B5EF4-FFF2-40B4-BE49-F238E27FC236}">
                <a16:creationId xmlns:a16="http://schemas.microsoft.com/office/drawing/2014/main" id="{F69A36B9-4977-2CE9-29A3-2F8B0BF2C996}"/>
              </a:ext>
            </a:extLst>
          </p:cNvPr>
          <p:cNvSpPr>
            <a:spLocks noGrp="1"/>
          </p:cNvSpPr>
          <p:nvPr>
            <p:ph type="body" sz="quarter" idx="11"/>
          </p:nvPr>
        </p:nvSpPr>
        <p:spPr/>
        <p:txBody>
          <a:bodyPr/>
          <a:lstStyle/>
          <a:p>
            <a:r>
              <a:rPr lang="it-IT" sz="2000" b="1" dirty="0">
                <a:solidFill>
                  <a:schemeClr val="tx1">
                    <a:lumMod val="90000"/>
                    <a:lumOff val="10000"/>
                  </a:schemeClr>
                </a:solidFill>
                <a:latin typeface="Garamond" panose="02020404030301010803" pitchFamily="18" charset="0"/>
              </a:rPr>
              <a:t>Alberto Righini – Amedeo Cesaro</a:t>
            </a:r>
            <a:endParaRPr lang="it-IT" sz="2000" dirty="0"/>
          </a:p>
        </p:txBody>
      </p:sp>
    </p:spTree>
    <p:extLst>
      <p:ext uri="{BB962C8B-B14F-4D97-AF65-F5344CB8AC3E}">
        <p14:creationId xmlns:p14="http://schemas.microsoft.com/office/powerpoint/2010/main" val="2849978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1DAE77-007D-E1EC-B666-973B72104B06}"/>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D3995673-51A6-A545-1E75-11723D76542E}"/>
              </a:ext>
            </a:extLst>
          </p:cNvPr>
          <p:cNvSpPr>
            <a:spLocks noGrp="1"/>
          </p:cNvSpPr>
          <p:nvPr>
            <p:ph type="ctrTitle"/>
          </p:nvPr>
        </p:nvSpPr>
        <p:spPr>
          <a:xfrm>
            <a:off x="230736" y="953935"/>
            <a:ext cx="11605189" cy="1034320"/>
          </a:xfrm>
        </p:spPr>
        <p:txBody>
          <a:bodyPr/>
          <a:lstStyle/>
          <a:p>
            <a:pPr>
              <a:lnSpc>
                <a:spcPct val="150000"/>
              </a:lnSpc>
            </a:pPr>
            <a:r>
              <a:rPr lang="it-IT" sz="2200" dirty="0">
                <a:solidFill>
                  <a:srgbClr val="FF0000"/>
                </a:solidFill>
                <a:latin typeface="Garamond" panose="02020404030301010803" pitchFamily="18" charset="0"/>
              </a:rPr>
              <a:t>Scissione con "scorporo" vs conferimento: differenze operative e vantaggi</a:t>
            </a:r>
            <a:endParaRPr lang="it-IT" dirty="0">
              <a:latin typeface="Garamond" panose="02020404030301010803" pitchFamily="18" charset="0"/>
            </a:endParaRPr>
          </a:p>
        </p:txBody>
      </p:sp>
      <p:sp>
        <p:nvSpPr>
          <p:cNvPr id="3" name="Sottotitolo 2">
            <a:extLst>
              <a:ext uri="{FF2B5EF4-FFF2-40B4-BE49-F238E27FC236}">
                <a16:creationId xmlns:a16="http://schemas.microsoft.com/office/drawing/2014/main" id="{758CDD55-0BFA-6883-02DC-8116F0DE3AAD}"/>
              </a:ext>
            </a:extLst>
          </p:cNvPr>
          <p:cNvSpPr>
            <a:spLocks noGrp="1"/>
          </p:cNvSpPr>
          <p:nvPr>
            <p:ph type="subTitle" idx="1"/>
          </p:nvPr>
        </p:nvSpPr>
        <p:spPr>
          <a:xfrm>
            <a:off x="265146" y="1433526"/>
            <a:ext cx="11536367" cy="5049803"/>
          </a:xfrm>
        </p:spPr>
        <p:txBody>
          <a:bodyPr/>
          <a:lstStyle/>
          <a:p>
            <a:pPr algn="just">
              <a:lnSpc>
                <a:spcPct val="150000"/>
              </a:lnSpc>
            </a:pPr>
            <a:endParaRPr lang="it-IT" sz="1800" dirty="0">
              <a:solidFill>
                <a:schemeClr val="tx1">
                  <a:lumMod val="75000"/>
                  <a:lumOff val="25000"/>
                </a:schemeClr>
              </a:solidFill>
            </a:endParaRPr>
          </a:p>
          <a:p>
            <a:pPr algn="just">
              <a:lnSpc>
                <a:spcPct val="150000"/>
              </a:lnSpc>
            </a:pPr>
            <a:endParaRPr lang="it-IT" sz="1800" dirty="0">
              <a:solidFill>
                <a:schemeClr val="tx1">
                  <a:lumMod val="75000"/>
                  <a:lumOff val="25000"/>
                </a:schemeClr>
              </a:solidFill>
            </a:endParaRPr>
          </a:p>
          <a:p>
            <a:pPr algn="just">
              <a:lnSpc>
                <a:spcPct val="150000"/>
              </a:lnSpc>
            </a:pPr>
            <a:endParaRPr lang="it-IT" sz="1800" dirty="0">
              <a:solidFill>
                <a:schemeClr val="tx1">
                  <a:lumMod val="75000"/>
                  <a:lumOff val="25000"/>
                </a:schemeClr>
              </a:solidFill>
            </a:endParaRPr>
          </a:p>
          <a:p>
            <a:pPr algn="just">
              <a:lnSpc>
                <a:spcPct val="150000"/>
              </a:lnSpc>
            </a:pPr>
            <a:endParaRPr lang="it-IT" sz="1800" dirty="0">
              <a:solidFill>
                <a:schemeClr val="tx1">
                  <a:lumMod val="75000"/>
                  <a:lumOff val="25000"/>
                </a:schemeClr>
              </a:solidFill>
            </a:endParaRPr>
          </a:p>
          <a:p>
            <a:pPr algn="just">
              <a:lnSpc>
                <a:spcPct val="150000"/>
              </a:lnSpc>
            </a:pPr>
            <a:endParaRPr lang="it-IT" sz="1800" dirty="0">
              <a:solidFill>
                <a:schemeClr val="tx1">
                  <a:lumMod val="75000"/>
                  <a:lumOff val="25000"/>
                </a:schemeClr>
              </a:solidFill>
            </a:endParaRPr>
          </a:p>
        </p:txBody>
      </p:sp>
      <p:pic>
        <p:nvPicPr>
          <p:cNvPr id="1026" name="Immagine 2">
            <a:extLst>
              <a:ext uri="{FF2B5EF4-FFF2-40B4-BE49-F238E27FC236}">
                <a16:creationId xmlns:a16="http://schemas.microsoft.com/office/drawing/2014/main" id="{E3C4C978-BC5E-1107-F185-9FC5409D7B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062" y="248504"/>
            <a:ext cx="2971648" cy="626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Immagine 6" descr="Immagine che contiene testo, schermata, Carattere, numero&#10;&#10;Descrizione generata automaticamente">
            <a:extLst>
              <a:ext uri="{FF2B5EF4-FFF2-40B4-BE49-F238E27FC236}">
                <a16:creationId xmlns:a16="http://schemas.microsoft.com/office/drawing/2014/main" id="{7E3FA816-BC75-C00D-7682-7B2DC98E1073}"/>
              </a:ext>
            </a:extLst>
          </p:cNvPr>
          <p:cNvPicPr>
            <a:picLocks noChangeAspect="1"/>
          </p:cNvPicPr>
          <p:nvPr/>
        </p:nvPicPr>
        <p:blipFill>
          <a:blip r:embed="rId3"/>
          <a:stretch>
            <a:fillRect/>
          </a:stretch>
        </p:blipFill>
        <p:spPr>
          <a:xfrm>
            <a:off x="2699720" y="1856745"/>
            <a:ext cx="6296904" cy="4563112"/>
          </a:xfrm>
          <a:prstGeom prst="rect">
            <a:avLst/>
          </a:prstGeom>
        </p:spPr>
      </p:pic>
      <p:sp>
        <p:nvSpPr>
          <p:cNvPr id="5" name="Segnaposto testo 4">
            <a:extLst>
              <a:ext uri="{FF2B5EF4-FFF2-40B4-BE49-F238E27FC236}">
                <a16:creationId xmlns:a16="http://schemas.microsoft.com/office/drawing/2014/main" id="{15E19B7E-D3C0-DFEE-4179-AD7A93927AE8}"/>
              </a:ext>
            </a:extLst>
          </p:cNvPr>
          <p:cNvSpPr>
            <a:spLocks noGrp="1"/>
          </p:cNvSpPr>
          <p:nvPr>
            <p:ph type="body" sz="quarter" idx="11"/>
          </p:nvPr>
        </p:nvSpPr>
        <p:spPr>
          <a:xfrm>
            <a:off x="7975601" y="766803"/>
            <a:ext cx="3825912" cy="355600"/>
          </a:xfrm>
        </p:spPr>
        <p:txBody>
          <a:bodyPr/>
          <a:lstStyle/>
          <a:p>
            <a:r>
              <a:rPr lang="it-IT" sz="2000" b="1" dirty="0">
                <a:solidFill>
                  <a:schemeClr val="tx1">
                    <a:lumMod val="90000"/>
                    <a:lumOff val="10000"/>
                  </a:schemeClr>
                </a:solidFill>
                <a:latin typeface="Garamond" panose="02020404030301010803" pitchFamily="18" charset="0"/>
              </a:rPr>
              <a:t>Alberto Righini – Amedeo Cesaro</a:t>
            </a:r>
            <a:endParaRPr lang="it-IT" sz="2000" dirty="0"/>
          </a:p>
          <a:p>
            <a:endParaRPr lang="it-IT" sz="2000" dirty="0"/>
          </a:p>
        </p:txBody>
      </p:sp>
    </p:spTree>
    <p:extLst>
      <p:ext uri="{BB962C8B-B14F-4D97-AF65-F5344CB8AC3E}">
        <p14:creationId xmlns:p14="http://schemas.microsoft.com/office/powerpoint/2010/main" val="4146739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E1434E-3463-AFAC-060E-160079C9B562}"/>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62A378FD-655A-03A7-A58C-C77E2B2C01C0}"/>
              </a:ext>
            </a:extLst>
          </p:cNvPr>
          <p:cNvSpPr>
            <a:spLocks noGrp="1"/>
          </p:cNvSpPr>
          <p:nvPr>
            <p:ph type="ctrTitle"/>
          </p:nvPr>
        </p:nvSpPr>
        <p:spPr>
          <a:xfrm>
            <a:off x="230736" y="953935"/>
            <a:ext cx="11876203" cy="1034320"/>
          </a:xfrm>
        </p:spPr>
        <p:txBody>
          <a:bodyPr/>
          <a:lstStyle/>
          <a:p>
            <a:pPr algn="just">
              <a:lnSpc>
                <a:spcPct val="150000"/>
              </a:lnSpc>
            </a:pPr>
            <a:r>
              <a:rPr lang="it-IT" sz="2200" dirty="0">
                <a:solidFill>
                  <a:srgbClr val="FF0000"/>
                </a:solidFill>
                <a:latin typeface="Garamond" panose="02020404030301010803" pitchFamily="18" charset="0"/>
              </a:rPr>
              <a:t>Scissione con "scorporo" vs conferimento: differenze operative e vantaggi</a:t>
            </a:r>
            <a:endParaRPr lang="it-IT" sz="2200" dirty="0">
              <a:latin typeface="Garamond" panose="02020404030301010803" pitchFamily="18" charset="0"/>
            </a:endParaRPr>
          </a:p>
        </p:txBody>
      </p:sp>
      <p:pic>
        <p:nvPicPr>
          <p:cNvPr id="1026" name="Immagine 2">
            <a:extLst>
              <a:ext uri="{FF2B5EF4-FFF2-40B4-BE49-F238E27FC236}">
                <a16:creationId xmlns:a16="http://schemas.microsoft.com/office/drawing/2014/main" id="{B32466F3-D230-6DD3-5907-E5504DF0D8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061" y="248504"/>
            <a:ext cx="3032608" cy="6390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ottotitolo 2">
            <a:extLst>
              <a:ext uri="{FF2B5EF4-FFF2-40B4-BE49-F238E27FC236}">
                <a16:creationId xmlns:a16="http://schemas.microsoft.com/office/drawing/2014/main" id="{873CE1A9-73B8-9377-D4ED-274A757690B5}"/>
              </a:ext>
            </a:extLst>
          </p:cNvPr>
          <p:cNvSpPr txBox="1">
            <a:spLocks/>
          </p:cNvSpPr>
          <p:nvPr/>
        </p:nvSpPr>
        <p:spPr>
          <a:xfrm>
            <a:off x="265146" y="1433526"/>
            <a:ext cx="11536367" cy="5049803"/>
          </a:xfrm>
          <a:prstGeom prst="rect">
            <a:avLst/>
          </a:prstGeom>
        </p:spPr>
        <p:txBody>
          <a:bodyPr lIns="0" tIns="0" rIns="0" bIns="0" numCol="2">
            <a:noAutofit/>
          </a:bodyPr>
          <a:lstStyle>
            <a:lvl1pPr marL="0" indent="0" algn="l" defTabSz="914400" rtl="0" eaLnBrk="1" latinLnBrk="0" hangingPunct="1">
              <a:lnSpc>
                <a:spcPts val="2400"/>
              </a:lnSpc>
              <a:spcBef>
                <a:spcPts val="0"/>
              </a:spcBef>
              <a:buFont typeface="Arial" panose="020B0604020202020204" pitchFamily="34" charset="0"/>
              <a:buNone/>
              <a:defRPr sz="2400" kern="1200" baseline="0">
                <a:solidFill>
                  <a:schemeClr val="tx2"/>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pPr marL="742950" lvl="1" indent="-285750" algn="just">
              <a:lnSpc>
                <a:spcPct val="150000"/>
              </a:lnSpc>
              <a:buFont typeface="Arial" panose="020B0604020202020204" pitchFamily="34" charset="0"/>
              <a:buChar char="•"/>
            </a:pPr>
            <a:endParaRPr lang="it-IT" sz="1800" dirty="0">
              <a:solidFill>
                <a:schemeClr val="tx1">
                  <a:lumMod val="75000"/>
                  <a:lumOff val="25000"/>
                </a:schemeClr>
              </a:solidFill>
            </a:endParaRPr>
          </a:p>
          <a:p>
            <a:pPr marL="285750" indent="-285750" algn="just">
              <a:lnSpc>
                <a:spcPct val="150000"/>
              </a:lnSpc>
              <a:buFont typeface="Arial" panose="020B0604020202020204" pitchFamily="34" charset="0"/>
              <a:buChar char="•"/>
            </a:pPr>
            <a:endParaRPr lang="it-IT" sz="1800" dirty="0">
              <a:solidFill>
                <a:schemeClr val="tx1">
                  <a:lumMod val="75000"/>
                  <a:lumOff val="25000"/>
                </a:schemeClr>
              </a:solidFill>
            </a:endParaRPr>
          </a:p>
        </p:txBody>
      </p:sp>
      <p:sp>
        <p:nvSpPr>
          <p:cNvPr id="7" name="Sottotitolo 2">
            <a:extLst>
              <a:ext uri="{FF2B5EF4-FFF2-40B4-BE49-F238E27FC236}">
                <a16:creationId xmlns:a16="http://schemas.microsoft.com/office/drawing/2014/main" id="{61DE9BA4-4078-746D-1F65-61EA18C0CB7D}"/>
              </a:ext>
            </a:extLst>
          </p:cNvPr>
          <p:cNvSpPr txBox="1">
            <a:spLocks/>
          </p:cNvSpPr>
          <p:nvPr/>
        </p:nvSpPr>
        <p:spPr>
          <a:xfrm>
            <a:off x="417546" y="1585926"/>
            <a:ext cx="11536367" cy="5049803"/>
          </a:xfrm>
          <a:prstGeom prst="rect">
            <a:avLst/>
          </a:prstGeom>
        </p:spPr>
        <p:txBody>
          <a:bodyPr lIns="0" tIns="0" rIns="0" bIns="0" numCol="2">
            <a:noAutofit/>
          </a:bodyPr>
          <a:lstStyle>
            <a:lvl1pPr marL="0" indent="0" algn="l" defTabSz="914400" rtl="0" eaLnBrk="1" latinLnBrk="0" hangingPunct="1">
              <a:lnSpc>
                <a:spcPts val="2400"/>
              </a:lnSpc>
              <a:spcBef>
                <a:spcPts val="0"/>
              </a:spcBef>
              <a:buFont typeface="Arial" panose="020B0604020202020204" pitchFamily="34" charset="0"/>
              <a:buNone/>
              <a:defRPr sz="2400" kern="1200" baseline="0">
                <a:solidFill>
                  <a:schemeClr val="tx2"/>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endParaRPr lang="it-IT" sz="1800">
              <a:solidFill>
                <a:schemeClr val="tx1">
                  <a:lumMod val="75000"/>
                  <a:lumOff val="25000"/>
                </a:schemeClr>
              </a:solidFill>
            </a:endParaRPr>
          </a:p>
          <a:p>
            <a:pPr marL="285750" indent="-285750" algn="just">
              <a:lnSpc>
                <a:spcPct val="150000"/>
              </a:lnSpc>
              <a:buFont typeface="Arial" panose="020B0604020202020204" pitchFamily="34" charset="0"/>
              <a:buChar char="•"/>
            </a:pPr>
            <a:endParaRPr lang="it-IT" sz="1800" dirty="0">
              <a:solidFill>
                <a:schemeClr val="tx1">
                  <a:lumMod val="75000"/>
                  <a:lumOff val="25000"/>
                </a:schemeClr>
              </a:solidFill>
            </a:endParaRPr>
          </a:p>
        </p:txBody>
      </p:sp>
      <p:sp>
        <p:nvSpPr>
          <p:cNvPr id="10" name="Sottotitolo 2">
            <a:extLst>
              <a:ext uri="{FF2B5EF4-FFF2-40B4-BE49-F238E27FC236}">
                <a16:creationId xmlns:a16="http://schemas.microsoft.com/office/drawing/2014/main" id="{BF1AD33D-8C48-7EA3-FC91-1E7DDDB1AC6C}"/>
              </a:ext>
            </a:extLst>
          </p:cNvPr>
          <p:cNvSpPr txBox="1">
            <a:spLocks/>
          </p:cNvSpPr>
          <p:nvPr/>
        </p:nvSpPr>
        <p:spPr>
          <a:xfrm>
            <a:off x="356075" y="1913101"/>
            <a:ext cx="11536367" cy="4395452"/>
          </a:xfrm>
          <a:prstGeom prst="rect">
            <a:avLst/>
          </a:prstGeom>
        </p:spPr>
        <p:txBody>
          <a:bodyPr lIns="0" tIns="0" rIns="0" bIns="0" numCol="2">
            <a:noAutofit/>
          </a:bodyPr>
          <a:lstStyle>
            <a:lvl1pPr marL="0" indent="0" algn="l" defTabSz="914400" rtl="0" eaLnBrk="1" latinLnBrk="0" hangingPunct="1">
              <a:lnSpc>
                <a:spcPts val="2400"/>
              </a:lnSpc>
              <a:spcBef>
                <a:spcPts val="0"/>
              </a:spcBef>
              <a:buFont typeface="Arial" panose="020B0604020202020204" pitchFamily="34" charset="0"/>
              <a:buNone/>
              <a:defRPr sz="2400" kern="1200" baseline="0">
                <a:solidFill>
                  <a:schemeClr val="tx2"/>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pPr algn="just">
              <a:lnSpc>
                <a:spcPct val="150000"/>
              </a:lnSpc>
            </a:pPr>
            <a:endParaRPr lang="it-IT" sz="1800" dirty="0">
              <a:solidFill>
                <a:schemeClr val="tx1">
                  <a:lumMod val="75000"/>
                  <a:lumOff val="25000"/>
                </a:schemeClr>
              </a:solidFill>
            </a:endParaRPr>
          </a:p>
        </p:txBody>
      </p:sp>
      <p:sp>
        <p:nvSpPr>
          <p:cNvPr id="11" name="Rettangolo 10">
            <a:extLst>
              <a:ext uri="{FF2B5EF4-FFF2-40B4-BE49-F238E27FC236}">
                <a16:creationId xmlns:a16="http://schemas.microsoft.com/office/drawing/2014/main" id="{F583A059-1F40-BB96-E400-9C41E5FE0051}"/>
              </a:ext>
            </a:extLst>
          </p:cNvPr>
          <p:cNvSpPr/>
          <p:nvPr/>
        </p:nvSpPr>
        <p:spPr>
          <a:xfrm>
            <a:off x="5967387" y="2077233"/>
            <a:ext cx="45719" cy="4462128"/>
          </a:xfrm>
          <a:prstGeom prst="rect">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Sottotitolo 2">
            <a:extLst>
              <a:ext uri="{FF2B5EF4-FFF2-40B4-BE49-F238E27FC236}">
                <a16:creationId xmlns:a16="http://schemas.microsoft.com/office/drawing/2014/main" id="{8EB8838D-3301-F92A-3112-7F32B708F0BC}"/>
              </a:ext>
            </a:extLst>
          </p:cNvPr>
          <p:cNvSpPr txBox="1">
            <a:spLocks/>
          </p:cNvSpPr>
          <p:nvPr/>
        </p:nvSpPr>
        <p:spPr>
          <a:xfrm>
            <a:off x="244922" y="1433526"/>
            <a:ext cx="11536367" cy="5424474"/>
          </a:xfrm>
          <a:prstGeom prst="rect">
            <a:avLst/>
          </a:prstGeom>
        </p:spPr>
        <p:txBody>
          <a:bodyPr lIns="0" tIns="0" rIns="0" bIns="0" numCol="1">
            <a:noAutofit/>
          </a:bodyPr>
          <a:lstStyle>
            <a:lvl1pPr marL="0" indent="0" algn="l" defTabSz="914400" rtl="0" eaLnBrk="1" latinLnBrk="0" hangingPunct="1">
              <a:lnSpc>
                <a:spcPts val="2400"/>
              </a:lnSpc>
              <a:spcBef>
                <a:spcPts val="0"/>
              </a:spcBef>
              <a:buFont typeface="Arial" panose="020B0604020202020204" pitchFamily="34" charset="0"/>
              <a:buNone/>
              <a:defRPr sz="2400" kern="1200" baseline="0">
                <a:solidFill>
                  <a:schemeClr val="tx2"/>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pPr algn="just">
              <a:lnSpc>
                <a:spcPct val="150000"/>
              </a:lnSpc>
            </a:pPr>
            <a:r>
              <a:rPr lang="it-IT" sz="1800" dirty="0">
                <a:solidFill>
                  <a:schemeClr val="accent1">
                    <a:lumMod val="90000"/>
                    <a:lumOff val="10000"/>
                  </a:schemeClr>
                </a:solidFill>
                <a:latin typeface="Garamond" panose="02020404030301010803" pitchFamily="18" charset="0"/>
              </a:rPr>
              <a:t>Indifferente se l’oggetto del trasferimento è un «ramo d’azienda»  o una «azienda» </a:t>
            </a:r>
            <a:r>
              <a:rPr lang="it-IT" sz="1800" dirty="0">
                <a:solidFill>
                  <a:schemeClr val="tx1">
                    <a:lumMod val="75000"/>
                    <a:lumOff val="25000"/>
                  </a:schemeClr>
                </a:solidFill>
              </a:rPr>
              <a:t>				</a:t>
            </a:r>
            <a:r>
              <a:rPr lang="it-IT" sz="1800">
                <a:solidFill>
                  <a:schemeClr val="tx1">
                    <a:lumMod val="75000"/>
                    <a:lumOff val="25000"/>
                  </a:schemeClr>
                </a:solidFill>
                <a:latin typeface="Garamond" panose="02020404030301010803" pitchFamily="18" charset="0"/>
              </a:rPr>
              <a:t> </a:t>
            </a:r>
            <a:r>
              <a:rPr lang="it-IT" sz="1800" b="1">
                <a:solidFill>
                  <a:schemeClr val="tx1">
                    <a:lumMod val="75000"/>
                    <a:lumOff val="25000"/>
                  </a:schemeClr>
                </a:solidFill>
                <a:latin typeface="Garamond" panose="02020404030301010803" pitchFamily="18" charset="0"/>
              </a:rPr>
              <a:t>                        	Scissione con Scorporo</a:t>
            </a:r>
            <a:r>
              <a:rPr lang="it-IT" sz="1800" dirty="0">
                <a:solidFill>
                  <a:schemeClr val="tx1">
                    <a:lumMod val="75000"/>
                    <a:lumOff val="25000"/>
                  </a:schemeClr>
                </a:solidFill>
                <a:latin typeface="Garamond" panose="02020404030301010803" pitchFamily="18" charset="0"/>
              </a:rPr>
              <a:t>				</a:t>
            </a:r>
            <a:r>
              <a:rPr lang="it-IT" sz="1800">
                <a:solidFill>
                  <a:schemeClr val="tx1">
                    <a:lumMod val="75000"/>
                    <a:lumOff val="25000"/>
                  </a:schemeClr>
                </a:solidFill>
                <a:latin typeface="Garamond" panose="02020404030301010803" pitchFamily="18" charset="0"/>
              </a:rPr>
              <a:t>                          </a:t>
            </a:r>
            <a:r>
              <a:rPr lang="it-IT" sz="1800" b="1">
                <a:solidFill>
                  <a:schemeClr val="tx1">
                    <a:lumMod val="75000"/>
                    <a:lumOff val="25000"/>
                  </a:schemeClr>
                </a:solidFill>
                <a:latin typeface="Garamond" panose="02020404030301010803" pitchFamily="18" charset="0"/>
              </a:rPr>
              <a:t>Conferimento</a:t>
            </a:r>
            <a:r>
              <a:rPr lang="it-IT" sz="1800" dirty="0">
                <a:solidFill>
                  <a:schemeClr val="tx1">
                    <a:lumMod val="75000"/>
                    <a:lumOff val="25000"/>
                  </a:schemeClr>
                </a:solidFill>
                <a:latin typeface="Garamond" panose="02020404030301010803" pitchFamily="18" charset="0"/>
              </a:rPr>
              <a:t>		</a:t>
            </a:r>
          </a:p>
          <a:p>
            <a:pPr>
              <a:lnSpc>
                <a:spcPct val="150000"/>
              </a:lnSpc>
            </a:pPr>
            <a:endParaRPr lang="it-IT" sz="1800" dirty="0">
              <a:solidFill>
                <a:schemeClr val="tx1">
                  <a:lumMod val="75000"/>
                  <a:lumOff val="25000"/>
                </a:schemeClr>
              </a:solidFill>
              <a:latin typeface="Garamond" panose="02020404030301010803" pitchFamily="18" charset="0"/>
            </a:endParaRPr>
          </a:p>
          <a:p>
            <a:pPr algn="just">
              <a:lnSpc>
                <a:spcPct val="150000"/>
              </a:lnSpc>
            </a:pPr>
            <a:endParaRPr lang="it-IT" sz="1800" dirty="0">
              <a:solidFill>
                <a:schemeClr val="tx1">
                  <a:lumMod val="75000"/>
                  <a:lumOff val="25000"/>
                </a:schemeClr>
              </a:solidFill>
            </a:endParaRPr>
          </a:p>
        </p:txBody>
      </p:sp>
      <p:sp>
        <p:nvSpPr>
          <p:cNvPr id="15" name="Sottotitolo 2">
            <a:extLst>
              <a:ext uri="{FF2B5EF4-FFF2-40B4-BE49-F238E27FC236}">
                <a16:creationId xmlns:a16="http://schemas.microsoft.com/office/drawing/2014/main" id="{9D2FF31A-CB5E-5798-9ACF-3BDB5B8C9808}"/>
              </a:ext>
            </a:extLst>
          </p:cNvPr>
          <p:cNvSpPr txBox="1">
            <a:spLocks/>
          </p:cNvSpPr>
          <p:nvPr/>
        </p:nvSpPr>
        <p:spPr>
          <a:xfrm>
            <a:off x="81773" y="2363951"/>
            <a:ext cx="5824143" cy="4197345"/>
          </a:xfrm>
          <a:prstGeom prst="rect">
            <a:avLst/>
          </a:prstGeom>
        </p:spPr>
        <p:txBody>
          <a:bodyPr lIns="0" tIns="0" rIns="0" bIns="0" numCol="1">
            <a:noAutofit/>
          </a:bodyPr>
          <a:lstStyle>
            <a:lvl1pPr marL="0" indent="0" algn="l" defTabSz="914400" rtl="0" eaLnBrk="1" latinLnBrk="0" hangingPunct="1">
              <a:lnSpc>
                <a:spcPts val="2400"/>
              </a:lnSpc>
              <a:spcBef>
                <a:spcPts val="0"/>
              </a:spcBef>
              <a:buFont typeface="Arial" panose="020B0604020202020204" pitchFamily="34" charset="0"/>
              <a:buNone/>
              <a:defRPr sz="2400" kern="1200" baseline="0">
                <a:solidFill>
                  <a:schemeClr val="tx2"/>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pPr marL="285750" indent="-285750" algn="just">
              <a:lnSpc>
                <a:spcPct val="150000"/>
              </a:lnSpc>
              <a:buFont typeface="+mj-lt"/>
              <a:buAutoNum type="arabicParenR"/>
            </a:pPr>
            <a:r>
              <a:rPr lang="it-IT" sz="1100" b="1" dirty="0">
                <a:solidFill>
                  <a:schemeClr val="accent1">
                    <a:lumMod val="90000"/>
                    <a:lumOff val="10000"/>
                  </a:schemeClr>
                </a:solidFill>
                <a:latin typeface="Garamond" panose="02020404030301010803" pitchFamily="18" charset="0"/>
              </a:rPr>
              <a:t>non ho una «azienda» o un’«ramo d’azienda», ma una un singolo bene (immobile, macchinario, software, …) o una «quasi azienda» (complesso immobiliare licenza  commerciale…) </a:t>
            </a:r>
          </a:p>
          <a:p>
            <a:pPr marL="285750" indent="-285750" algn="just">
              <a:lnSpc>
                <a:spcPct val="150000"/>
              </a:lnSpc>
              <a:buFont typeface="+mj-lt"/>
              <a:buAutoNum type="arabicParenR"/>
            </a:pPr>
            <a:r>
              <a:rPr lang="it-IT" sz="1100" b="1" dirty="0">
                <a:solidFill>
                  <a:schemeClr val="accent1">
                    <a:lumMod val="90000"/>
                    <a:lumOff val="10000"/>
                  </a:schemeClr>
                </a:solidFill>
                <a:latin typeface="Garamond" panose="02020404030301010803" pitchFamily="18" charset="0"/>
              </a:rPr>
              <a:t>trasferimenti di passività che non rientrano nell’ambito dell’«azienda» o «ramo d’azienda»</a:t>
            </a:r>
          </a:p>
          <a:p>
            <a:pPr marL="285750" indent="-285750" algn="just">
              <a:lnSpc>
                <a:spcPct val="150000"/>
              </a:lnSpc>
              <a:buFont typeface="+mj-lt"/>
              <a:buAutoNum type="arabicParenR"/>
            </a:pPr>
            <a:r>
              <a:rPr lang="it-IT" sz="1100" b="1" dirty="0">
                <a:solidFill>
                  <a:schemeClr val="accent1">
                    <a:lumMod val="90000"/>
                    <a:lumOff val="10000"/>
                  </a:schemeClr>
                </a:solidFill>
                <a:latin typeface="Garamond" panose="02020404030301010803" pitchFamily="18" charset="0"/>
              </a:rPr>
              <a:t>no perizia ex art. 2465 o 2343 c.c. (indicazione sul valore, costo, …)</a:t>
            </a:r>
          </a:p>
          <a:p>
            <a:pPr marL="285750" indent="-285750" algn="just">
              <a:lnSpc>
                <a:spcPct val="150000"/>
              </a:lnSpc>
              <a:buFont typeface="+mj-lt"/>
              <a:buAutoNum type="arabicParenR"/>
            </a:pPr>
            <a:r>
              <a:rPr lang="it-IT" sz="1100" b="1" dirty="0">
                <a:solidFill>
                  <a:schemeClr val="accent1">
                    <a:lumMod val="90000"/>
                    <a:lumOff val="10000"/>
                  </a:schemeClr>
                </a:solidFill>
                <a:latin typeface="Garamond" panose="02020404030301010803" pitchFamily="18" charset="0"/>
              </a:rPr>
              <a:t>voglio agire come «socio» </a:t>
            </a:r>
          </a:p>
          <a:p>
            <a:pPr marL="285750" indent="-285750" algn="just">
              <a:lnSpc>
                <a:spcPct val="150000"/>
              </a:lnSpc>
              <a:buFont typeface="+mj-lt"/>
              <a:buAutoNum type="arabicParenR"/>
            </a:pPr>
            <a:r>
              <a:rPr lang="it-IT" sz="1100" b="1" dirty="0">
                <a:solidFill>
                  <a:schemeClr val="accent1">
                    <a:lumMod val="90000"/>
                    <a:lumOff val="10000"/>
                  </a:schemeClr>
                </a:solidFill>
                <a:latin typeface="Garamond" panose="02020404030301010803" pitchFamily="18" charset="0"/>
              </a:rPr>
              <a:t>trasferisco un «terreno agricolo», un «immobile commerciale locato», un «immobile vincolato» </a:t>
            </a:r>
            <a:r>
              <a:rPr lang="it-IT" sz="1100" b="1" dirty="0">
                <a:solidFill>
                  <a:schemeClr val="accent1">
                    <a:lumMod val="90000"/>
                    <a:lumOff val="10000"/>
                  </a:schemeClr>
                </a:solidFill>
                <a:latin typeface="Garamond" panose="02020404030301010803" pitchFamily="18" charset="0"/>
                <a:sym typeface="Wingdings" pitchFamily="2" charset="2"/>
              </a:rPr>
              <a:t></a:t>
            </a:r>
            <a:r>
              <a:rPr lang="it-IT" sz="1100" b="1" dirty="0">
                <a:solidFill>
                  <a:schemeClr val="accent1">
                    <a:lumMod val="90000"/>
                    <a:lumOff val="10000"/>
                  </a:schemeClr>
                </a:solidFill>
                <a:latin typeface="Garamond" panose="02020404030301010803" pitchFamily="18" charset="0"/>
              </a:rPr>
              <a:t> non sono esercitabili le prelazioni legali agraria, urbana, storico-artistica</a:t>
            </a:r>
          </a:p>
          <a:p>
            <a:pPr marL="285750" indent="-285750" algn="just">
              <a:lnSpc>
                <a:spcPct val="150000"/>
              </a:lnSpc>
              <a:buFont typeface="+mj-lt"/>
              <a:buAutoNum type="arabicParenR"/>
            </a:pPr>
            <a:r>
              <a:rPr lang="it-IT" sz="1100" b="1" dirty="0">
                <a:solidFill>
                  <a:schemeClr val="accent1">
                    <a:lumMod val="90000"/>
                    <a:lumOff val="10000"/>
                  </a:schemeClr>
                </a:solidFill>
                <a:latin typeface="Garamond" panose="02020404030301010803" pitchFamily="18" charset="0"/>
              </a:rPr>
              <a:t>se nel patrimonio che si trasferisce ci sono immobili:</a:t>
            </a:r>
          </a:p>
          <a:p>
            <a:pPr marL="742950" lvl="1" indent="-285750" algn="just">
              <a:lnSpc>
                <a:spcPct val="100000"/>
              </a:lnSpc>
              <a:buFont typeface="Arial" panose="020B0604020202020204" pitchFamily="34" charset="0"/>
              <a:buChar char="•"/>
            </a:pPr>
            <a:r>
              <a:rPr lang="it-IT" sz="1100" b="1" dirty="0">
                <a:solidFill>
                  <a:schemeClr val="accent1">
                    <a:lumMod val="90000"/>
                    <a:lumOff val="10000"/>
                  </a:schemeClr>
                </a:solidFill>
                <a:latin typeface="Garamond" panose="02020404030301010803" pitchFamily="18" charset="0"/>
              </a:rPr>
              <a:t>non è dovuta alcuna garanzia per evizione</a:t>
            </a:r>
          </a:p>
          <a:p>
            <a:pPr marL="742950" lvl="1" indent="-285750" algn="just">
              <a:lnSpc>
                <a:spcPct val="100000"/>
              </a:lnSpc>
              <a:buFont typeface="Arial" panose="020B0604020202020204" pitchFamily="34" charset="0"/>
              <a:buChar char="•"/>
            </a:pPr>
            <a:r>
              <a:rPr lang="it-IT" sz="1100" b="1" dirty="0">
                <a:solidFill>
                  <a:schemeClr val="accent1">
                    <a:lumMod val="90000"/>
                    <a:lumOff val="10000"/>
                  </a:schemeClr>
                </a:solidFill>
                <a:latin typeface="Garamond" panose="02020404030301010803" pitchFamily="18" charset="0"/>
                <a:sym typeface="Wingdings" pitchFamily="2" charset="2"/>
              </a:rPr>
              <a:t>n</a:t>
            </a:r>
            <a:r>
              <a:rPr lang="it-IT" sz="1100" b="1" dirty="0">
                <a:solidFill>
                  <a:schemeClr val="accent1">
                    <a:lumMod val="90000"/>
                    <a:lumOff val="10000"/>
                  </a:schemeClr>
                </a:solidFill>
                <a:latin typeface="Garamond" panose="02020404030301010803" pitchFamily="18" charset="0"/>
              </a:rPr>
              <a:t>o obbligo di trascrizione nei registri immobiliari, ma solo quello di voltura catastale </a:t>
            </a:r>
            <a:r>
              <a:rPr lang="it-IT" sz="1100" b="1" dirty="0">
                <a:solidFill>
                  <a:schemeClr val="accent1">
                    <a:lumMod val="90000"/>
                    <a:lumOff val="10000"/>
                  </a:schemeClr>
                </a:solidFill>
                <a:latin typeface="Garamond" panose="02020404030301010803" pitchFamily="18" charset="0"/>
                <a:sym typeface="Wingdings" pitchFamily="2" charset="2"/>
              </a:rPr>
              <a:t> minori costi amministrativi</a:t>
            </a:r>
            <a:endParaRPr lang="it-IT" sz="1100" b="1" dirty="0">
              <a:solidFill>
                <a:schemeClr val="accent1">
                  <a:lumMod val="90000"/>
                  <a:lumOff val="10000"/>
                </a:schemeClr>
              </a:solidFill>
              <a:latin typeface="Garamond" panose="02020404030301010803" pitchFamily="18" charset="0"/>
            </a:endParaRPr>
          </a:p>
          <a:p>
            <a:pPr marL="742950" lvl="1" indent="-285750" algn="just">
              <a:lnSpc>
                <a:spcPct val="100000"/>
              </a:lnSpc>
              <a:buFont typeface="Arial" panose="020B0604020202020204" pitchFamily="34" charset="0"/>
              <a:buChar char="•"/>
            </a:pPr>
            <a:r>
              <a:rPr lang="it-IT" sz="1100" b="1" dirty="0">
                <a:solidFill>
                  <a:schemeClr val="accent1">
                    <a:lumMod val="90000"/>
                    <a:lumOff val="10000"/>
                  </a:schemeClr>
                </a:solidFill>
                <a:latin typeface="Garamond" panose="02020404030301010803" pitchFamily="18" charset="0"/>
              </a:rPr>
              <a:t>no applicazione norme urbanistiche circa la commerciabilità degli immobili </a:t>
            </a:r>
            <a:r>
              <a:rPr lang="it-IT" sz="1100" b="1" dirty="0">
                <a:solidFill>
                  <a:schemeClr val="accent1">
                    <a:lumMod val="90000"/>
                    <a:lumOff val="10000"/>
                  </a:schemeClr>
                </a:solidFill>
                <a:latin typeface="Garamond" panose="02020404030301010803" pitchFamily="18" charset="0"/>
                <a:sym typeface="Wingdings" pitchFamily="2" charset="2"/>
              </a:rPr>
              <a:t></a:t>
            </a:r>
            <a:r>
              <a:rPr lang="it-IT" sz="1100" b="1" dirty="0">
                <a:solidFill>
                  <a:schemeClr val="accent1">
                    <a:lumMod val="90000"/>
                    <a:lumOff val="10000"/>
                  </a:schemeClr>
                </a:solidFill>
                <a:latin typeface="Garamond" panose="02020404030301010803" pitchFamily="18" charset="0"/>
              </a:rPr>
              <a:t> no dichiarazioni/allegazioni ex legge 47/85</a:t>
            </a:r>
          </a:p>
          <a:p>
            <a:pPr marL="742950" lvl="1" indent="-285750" algn="just">
              <a:lnSpc>
                <a:spcPct val="100000"/>
              </a:lnSpc>
              <a:buFont typeface="Arial" panose="020B0604020202020204" pitchFamily="34" charset="0"/>
              <a:buChar char="•"/>
            </a:pPr>
            <a:r>
              <a:rPr lang="it-IT" sz="1100" b="1" dirty="0">
                <a:solidFill>
                  <a:schemeClr val="accent1">
                    <a:lumMod val="90000"/>
                    <a:lumOff val="10000"/>
                  </a:schemeClr>
                </a:solidFill>
                <a:latin typeface="Garamond" panose="02020404030301010803" pitchFamily="18" charset="0"/>
              </a:rPr>
              <a:t>non si applicano le norme sulla c.d. conformità catastale</a:t>
            </a:r>
          </a:p>
          <a:p>
            <a:pPr marL="742950" lvl="1" indent="-285750" algn="just">
              <a:lnSpc>
                <a:spcPct val="100000"/>
              </a:lnSpc>
              <a:buFont typeface="Arial" panose="020B0604020202020204" pitchFamily="34" charset="0"/>
              <a:buChar char="•"/>
            </a:pPr>
            <a:r>
              <a:rPr lang="it-IT" sz="1100" b="1" dirty="0">
                <a:solidFill>
                  <a:schemeClr val="accent1">
                    <a:lumMod val="90000"/>
                    <a:lumOff val="10000"/>
                  </a:schemeClr>
                </a:solidFill>
                <a:latin typeface="Garamond" panose="02020404030301010803" pitchFamily="18" charset="0"/>
              </a:rPr>
              <a:t>no norme sulla prestazione energetica (no APE-Attestato di Prestazione Energetica)</a:t>
            </a:r>
          </a:p>
          <a:p>
            <a:pPr marL="285750" indent="-285750" algn="just">
              <a:lnSpc>
                <a:spcPct val="150000"/>
              </a:lnSpc>
              <a:buFont typeface="+mj-lt"/>
              <a:buAutoNum type="arabicParenR"/>
            </a:pPr>
            <a:r>
              <a:rPr lang="it-IT" sz="1100" b="1" dirty="0">
                <a:solidFill>
                  <a:schemeClr val="accent1">
                    <a:lumMod val="90000"/>
                    <a:lumOff val="10000"/>
                  </a:schemeClr>
                </a:solidFill>
                <a:latin typeface="Garamond" panose="02020404030301010803" pitchFamily="18" charset="0"/>
              </a:rPr>
              <a:t>trasferimenti in sub-holding di partecipazioni prive dei requisiti </a:t>
            </a:r>
            <a:r>
              <a:rPr lang="it-IT" sz="1100" b="1" dirty="0" err="1">
                <a:solidFill>
                  <a:schemeClr val="accent1">
                    <a:lumMod val="90000"/>
                    <a:lumOff val="10000"/>
                  </a:schemeClr>
                </a:solidFill>
                <a:latin typeface="Garamond" panose="02020404030301010803" pitchFamily="18" charset="0"/>
              </a:rPr>
              <a:t>pex</a:t>
            </a:r>
            <a:r>
              <a:rPr lang="it-IT" sz="1100" b="1" dirty="0">
                <a:solidFill>
                  <a:schemeClr val="accent1">
                    <a:lumMod val="90000"/>
                    <a:lumOff val="10000"/>
                  </a:schemeClr>
                </a:solidFill>
                <a:latin typeface="Garamond" panose="02020404030301010803" pitchFamily="18" charset="0"/>
              </a:rPr>
              <a:t> </a:t>
            </a:r>
          </a:p>
          <a:p>
            <a:pPr marL="228600" indent="-228600" algn="just">
              <a:lnSpc>
                <a:spcPct val="150000"/>
              </a:lnSpc>
              <a:buFont typeface="+mj-lt"/>
              <a:buAutoNum type="arabicParenR"/>
            </a:pPr>
            <a:endParaRPr lang="it-IT" sz="1000" dirty="0">
              <a:solidFill>
                <a:schemeClr val="tx1">
                  <a:lumMod val="75000"/>
                  <a:lumOff val="25000"/>
                </a:schemeClr>
              </a:solidFill>
            </a:endParaRPr>
          </a:p>
          <a:p>
            <a:pPr marL="285750" indent="-285750" algn="just">
              <a:lnSpc>
                <a:spcPct val="150000"/>
              </a:lnSpc>
              <a:buFont typeface="+mj-lt"/>
              <a:buAutoNum type="arabicParenR"/>
            </a:pPr>
            <a:endParaRPr lang="it-IT" sz="1000" dirty="0">
              <a:solidFill>
                <a:schemeClr val="tx1">
                  <a:lumMod val="75000"/>
                  <a:lumOff val="25000"/>
                </a:schemeClr>
              </a:solidFill>
            </a:endParaRPr>
          </a:p>
        </p:txBody>
      </p:sp>
      <p:sp>
        <p:nvSpPr>
          <p:cNvPr id="16" name="Sottotitolo 2">
            <a:extLst>
              <a:ext uri="{FF2B5EF4-FFF2-40B4-BE49-F238E27FC236}">
                <a16:creationId xmlns:a16="http://schemas.microsoft.com/office/drawing/2014/main" id="{EF59D382-F400-BB63-13EF-954DE169C427}"/>
              </a:ext>
            </a:extLst>
          </p:cNvPr>
          <p:cNvSpPr txBox="1">
            <a:spLocks/>
          </p:cNvSpPr>
          <p:nvPr/>
        </p:nvSpPr>
        <p:spPr>
          <a:xfrm>
            <a:off x="6263600" y="2220233"/>
            <a:ext cx="5663254" cy="3462719"/>
          </a:xfrm>
          <a:prstGeom prst="rect">
            <a:avLst/>
          </a:prstGeom>
        </p:spPr>
        <p:txBody>
          <a:bodyPr lIns="0" tIns="0" rIns="0" bIns="0" numCol="1">
            <a:noAutofit/>
          </a:bodyPr>
          <a:lstStyle>
            <a:lvl1pPr marL="0" indent="0" algn="l" defTabSz="914400" rtl="0" eaLnBrk="1" latinLnBrk="0" hangingPunct="1">
              <a:lnSpc>
                <a:spcPts val="2400"/>
              </a:lnSpc>
              <a:spcBef>
                <a:spcPts val="0"/>
              </a:spcBef>
              <a:buFont typeface="Arial" panose="020B0604020202020204" pitchFamily="34" charset="0"/>
              <a:buNone/>
              <a:defRPr sz="2400" kern="1200" baseline="0">
                <a:solidFill>
                  <a:schemeClr val="tx2"/>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endParaRPr lang="it-IT" sz="1800" b="1" dirty="0">
              <a:solidFill>
                <a:schemeClr val="accent1">
                  <a:lumMod val="90000"/>
                  <a:lumOff val="10000"/>
                </a:schemeClr>
              </a:solidFill>
              <a:latin typeface="Garamond" panose="02020404030301010803" pitchFamily="18" charset="0"/>
            </a:endParaRPr>
          </a:p>
          <a:p>
            <a:pPr marL="285750" indent="-285750" algn="just">
              <a:lnSpc>
                <a:spcPct val="150000"/>
              </a:lnSpc>
              <a:buFont typeface="+mj-lt"/>
              <a:buAutoNum type="arabicParenR"/>
            </a:pPr>
            <a:r>
              <a:rPr lang="it-IT" sz="1100" b="1" dirty="0">
                <a:solidFill>
                  <a:schemeClr val="accent1">
                    <a:lumMod val="90000"/>
                    <a:lumOff val="10000"/>
                  </a:schemeClr>
                </a:solidFill>
                <a:latin typeface="Garamond" panose="02020404030301010803" pitchFamily="18" charset="0"/>
              </a:rPr>
              <a:t>volontà di far emergere plusvalori latenti in capo alla conferitaria (con possibilità di riallineamento ai fini fiscali)</a:t>
            </a:r>
          </a:p>
          <a:p>
            <a:pPr marL="285750" indent="-285750" algn="just">
              <a:lnSpc>
                <a:spcPct val="150000"/>
              </a:lnSpc>
              <a:buFont typeface="+mj-lt"/>
              <a:buAutoNum type="arabicParenR"/>
            </a:pPr>
            <a:r>
              <a:rPr lang="it-IT" sz="1100" b="1" dirty="0">
                <a:solidFill>
                  <a:schemeClr val="accent1">
                    <a:lumMod val="90000"/>
                    <a:lumOff val="10000"/>
                  </a:schemeClr>
                </a:solidFill>
                <a:latin typeface="Garamond" panose="02020404030301010803" pitchFamily="18" charset="0"/>
              </a:rPr>
              <a:t>previsioni di perdite in capo alla conferente</a:t>
            </a:r>
          </a:p>
          <a:p>
            <a:pPr marL="285750" indent="-285750" algn="just">
              <a:lnSpc>
                <a:spcPct val="150000"/>
              </a:lnSpc>
              <a:buFont typeface="+mj-lt"/>
              <a:buAutoNum type="arabicParenR"/>
            </a:pPr>
            <a:r>
              <a:rPr lang="it-IT" sz="1100" b="1" dirty="0">
                <a:solidFill>
                  <a:schemeClr val="accent1">
                    <a:lumMod val="90000"/>
                    <a:lumOff val="10000"/>
                  </a:schemeClr>
                </a:solidFill>
                <a:latin typeface="Garamond" panose="02020404030301010803" pitchFamily="18" charset="0"/>
              </a:rPr>
              <a:t>«fretta»</a:t>
            </a:r>
          </a:p>
          <a:p>
            <a:pPr marL="285750" indent="-285750" algn="just">
              <a:lnSpc>
                <a:spcPct val="150000"/>
              </a:lnSpc>
              <a:buFont typeface="+mj-lt"/>
              <a:buAutoNum type="arabicParenR"/>
            </a:pPr>
            <a:r>
              <a:rPr lang="it-IT" sz="1100" b="1" dirty="0">
                <a:solidFill>
                  <a:schemeClr val="accent1">
                    <a:lumMod val="90000"/>
                    <a:lumOff val="10000"/>
                  </a:schemeClr>
                </a:solidFill>
                <a:latin typeface="Garamond" panose="02020404030301010803" pitchFamily="18" charset="0"/>
              </a:rPr>
              <a:t>soci litigiosi, esteri, trust, fiduciarie, …</a:t>
            </a:r>
          </a:p>
          <a:p>
            <a:pPr marL="285750" indent="-285750" algn="just">
              <a:lnSpc>
                <a:spcPct val="150000"/>
              </a:lnSpc>
              <a:buFont typeface="+mj-lt"/>
              <a:buAutoNum type="arabicParenR"/>
            </a:pPr>
            <a:r>
              <a:rPr lang="it-IT" sz="1100" b="1" dirty="0">
                <a:solidFill>
                  <a:schemeClr val="accent1">
                    <a:lumMod val="90000"/>
                    <a:lumOff val="10000"/>
                  </a:schemeClr>
                </a:solidFill>
                <a:latin typeface="Garamond" panose="02020404030301010803" pitchFamily="18" charset="0"/>
              </a:rPr>
              <a:t>voglio agire come «</a:t>
            </a:r>
            <a:r>
              <a:rPr lang="it-IT" sz="1100" b="1" dirty="0" err="1">
                <a:solidFill>
                  <a:schemeClr val="accent1">
                    <a:lumMod val="90000"/>
                    <a:lumOff val="10000"/>
                  </a:schemeClr>
                </a:solidFill>
                <a:latin typeface="Garamond" panose="02020404030301010803" pitchFamily="18" charset="0"/>
              </a:rPr>
              <a:t>CdA</a:t>
            </a:r>
            <a:r>
              <a:rPr lang="it-IT" sz="1100" b="1" dirty="0">
                <a:solidFill>
                  <a:schemeClr val="accent1">
                    <a:lumMod val="90000"/>
                    <a:lumOff val="10000"/>
                  </a:schemeClr>
                </a:solidFill>
                <a:latin typeface="Garamond" panose="02020404030301010803" pitchFamily="18" charset="0"/>
              </a:rPr>
              <a:t>», anche ai fini dell’art. 120 bis CCII per accesso a uno strumento di regolazione della crisi</a:t>
            </a:r>
          </a:p>
          <a:p>
            <a:pPr marL="285750" indent="-285750" algn="just">
              <a:lnSpc>
                <a:spcPct val="150000"/>
              </a:lnSpc>
              <a:buFont typeface="+mj-lt"/>
              <a:buAutoNum type="arabicParenR"/>
            </a:pPr>
            <a:r>
              <a:rPr lang="it-IT" sz="1100" b="1" dirty="0">
                <a:solidFill>
                  <a:schemeClr val="accent1">
                    <a:lumMod val="90000"/>
                    <a:lumOff val="10000"/>
                  </a:schemeClr>
                </a:solidFill>
                <a:latin typeface="Garamond" panose="02020404030301010803" pitchFamily="18" charset="0"/>
              </a:rPr>
              <a:t>voglio evitare l’opposizione dei creditori ex art. 2503 c.c.</a:t>
            </a:r>
          </a:p>
          <a:p>
            <a:pPr marL="285750" indent="-285750" algn="just">
              <a:lnSpc>
                <a:spcPct val="150000"/>
              </a:lnSpc>
              <a:buFont typeface="+mj-lt"/>
              <a:buAutoNum type="arabicParenR"/>
            </a:pPr>
            <a:r>
              <a:rPr lang="it-IT" sz="1100" b="1" dirty="0">
                <a:solidFill>
                  <a:schemeClr val="accent1">
                    <a:lumMod val="90000"/>
                    <a:lumOff val="10000"/>
                  </a:schemeClr>
                </a:solidFill>
                <a:latin typeface="Garamond" panose="02020404030301010803" pitchFamily="18" charset="0"/>
              </a:rPr>
              <a:t>evitare responsabilità solidale ex art. 2506 c.c.</a:t>
            </a:r>
            <a:r>
              <a:rPr lang="it-IT" sz="1800" b="1" dirty="0">
                <a:solidFill>
                  <a:schemeClr val="accent1">
                    <a:lumMod val="90000"/>
                    <a:lumOff val="10000"/>
                  </a:schemeClr>
                </a:solidFill>
                <a:latin typeface="Garamond" panose="02020404030301010803" pitchFamily="18" charset="0"/>
              </a:rPr>
              <a:t>		</a:t>
            </a:r>
            <a:r>
              <a:rPr lang="it-IT" sz="1800" b="1" dirty="0">
                <a:solidFill>
                  <a:schemeClr val="tx1">
                    <a:lumMod val="75000"/>
                    <a:lumOff val="25000"/>
                  </a:schemeClr>
                </a:solidFill>
              </a:rPr>
              <a:t>      </a:t>
            </a:r>
          </a:p>
        </p:txBody>
      </p:sp>
      <p:sp>
        <p:nvSpPr>
          <p:cNvPr id="3" name="Segnaposto testo 4">
            <a:extLst>
              <a:ext uri="{FF2B5EF4-FFF2-40B4-BE49-F238E27FC236}">
                <a16:creationId xmlns:a16="http://schemas.microsoft.com/office/drawing/2014/main" id="{99FAF2AD-6F5C-3A20-1929-134B7BBC87E8}"/>
              </a:ext>
            </a:extLst>
          </p:cNvPr>
          <p:cNvSpPr>
            <a:spLocks noGrp="1"/>
          </p:cNvSpPr>
          <p:nvPr>
            <p:ph type="body" sz="quarter" idx="11"/>
          </p:nvPr>
        </p:nvSpPr>
        <p:spPr>
          <a:xfrm>
            <a:off x="7975600" y="722313"/>
            <a:ext cx="3729038" cy="355600"/>
          </a:xfrm>
        </p:spPr>
        <p:txBody>
          <a:bodyPr/>
          <a:lstStyle/>
          <a:p>
            <a:r>
              <a:rPr lang="it-IT" sz="2000" b="1" dirty="0">
                <a:solidFill>
                  <a:schemeClr val="tx1">
                    <a:lumMod val="90000"/>
                    <a:lumOff val="10000"/>
                  </a:schemeClr>
                </a:solidFill>
                <a:latin typeface="Garamond" panose="02020404030301010803" pitchFamily="18" charset="0"/>
              </a:rPr>
              <a:t>Alberto </a:t>
            </a:r>
            <a:r>
              <a:rPr lang="it-IT" sz="2000" b="1" dirty="0">
                <a:solidFill>
                  <a:schemeClr val="accent1">
                    <a:lumMod val="90000"/>
                    <a:lumOff val="10000"/>
                  </a:schemeClr>
                </a:solidFill>
                <a:latin typeface="Garamond" panose="02020404030301010803" pitchFamily="18" charset="0"/>
              </a:rPr>
              <a:t>Righini</a:t>
            </a:r>
            <a:r>
              <a:rPr lang="it-IT" sz="2000" b="1" dirty="0">
                <a:solidFill>
                  <a:schemeClr val="tx1">
                    <a:lumMod val="90000"/>
                    <a:lumOff val="10000"/>
                  </a:schemeClr>
                </a:solidFill>
                <a:latin typeface="Garamond" panose="02020404030301010803" pitchFamily="18" charset="0"/>
              </a:rPr>
              <a:t> – Amedeo Cesaro</a:t>
            </a:r>
            <a:endParaRPr lang="it-IT" sz="2000" dirty="0"/>
          </a:p>
          <a:p>
            <a:endParaRPr lang="it-IT" sz="2000" dirty="0"/>
          </a:p>
        </p:txBody>
      </p:sp>
    </p:spTree>
    <p:extLst>
      <p:ext uri="{BB962C8B-B14F-4D97-AF65-F5344CB8AC3E}">
        <p14:creationId xmlns:p14="http://schemas.microsoft.com/office/powerpoint/2010/main" val="3084369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5">
                                            <p:txEl>
                                              <p:pRg st="5" end="5"/>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5">
                                            <p:txEl>
                                              <p:pRg st="6" end="6"/>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5">
                                            <p:txEl>
                                              <p:pRg st="7" end="7"/>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5">
                                            <p:txEl>
                                              <p:pRg st="8" end="8"/>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5">
                                            <p:txEl>
                                              <p:pRg st="9" end="9"/>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5">
                                            <p:txEl>
                                              <p:pRg st="10" end="10"/>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5">
                                            <p:txEl>
                                              <p:pRg st="11" end="11"/>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D1CAC1-924B-2E2F-2317-5ECDBD9EF3C7}"/>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377B177C-3366-E1DD-A0AD-00B0A78670DB}"/>
              </a:ext>
            </a:extLst>
          </p:cNvPr>
          <p:cNvSpPr>
            <a:spLocks noGrp="1"/>
          </p:cNvSpPr>
          <p:nvPr>
            <p:ph type="ctrTitle"/>
          </p:nvPr>
        </p:nvSpPr>
        <p:spPr>
          <a:xfrm>
            <a:off x="230736" y="953935"/>
            <a:ext cx="11876203" cy="1034320"/>
          </a:xfrm>
        </p:spPr>
        <p:txBody>
          <a:bodyPr/>
          <a:lstStyle/>
          <a:p>
            <a:pPr algn="just">
              <a:lnSpc>
                <a:spcPct val="150000"/>
              </a:lnSpc>
            </a:pPr>
            <a:br>
              <a:rPr lang="it-IT" sz="2100" dirty="0">
                <a:solidFill>
                  <a:srgbClr val="FF0000"/>
                </a:solidFill>
              </a:rPr>
            </a:br>
            <a:r>
              <a:rPr lang="it-IT" sz="2200" dirty="0">
                <a:solidFill>
                  <a:srgbClr val="FF0000"/>
                </a:solidFill>
                <a:latin typeface="Garamond" panose="02020404030301010803" pitchFamily="18" charset="0"/>
              </a:rPr>
              <a:t>Primi casi di scissione con scorporo</a:t>
            </a:r>
            <a:endParaRPr lang="it-IT" sz="2200" dirty="0">
              <a:latin typeface="Garamond" panose="02020404030301010803" pitchFamily="18" charset="0"/>
            </a:endParaRPr>
          </a:p>
        </p:txBody>
      </p:sp>
      <p:pic>
        <p:nvPicPr>
          <p:cNvPr id="1026" name="Immagine 2">
            <a:extLst>
              <a:ext uri="{FF2B5EF4-FFF2-40B4-BE49-F238E27FC236}">
                <a16:creationId xmlns:a16="http://schemas.microsoft.com/office/drawing/2014/main" id="{9BFD6800-7F27-E4A1-92A3-2D261562AA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061" y="248504"/>
            <a:ext cx="3415785" cy="719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ottotitolo 2">
            <a:extLst>
              <a:ext uri="{FF2B5EF4-FFF2-40B4-BE49-F238E27FC236}">
                <a16:creationId xmlns:a16="http://schemas.microsoft.com/office/drawing/2014/main" id="{8E53D3EF-67FC-708D-0656-73DCAD18EC97}"/>
              </a:ext>
            </a:extLst>
          </p:cNvPr>
          <p:cNvSpPr txBox="1">
            <a:spLocks/>
          </p:cNvSpPr>
          <p:nvPr/>
        </p:nvSpPr>
        <p:spPr>
          <a:xfrm>
            <a:off x="265146" y="1433526"/>
            <a:ext cx="11536367" cy="5049803"/>
          </a:xfrm>
          <a:prstGeom prst="rect">
            <a:avLst/>
          </a:prstGeom>
        </p:spPr>
        <p:txBody>
          <a:bodyPr lIns="0" tIns="0" rIns="0" bIns="0" numCol="2">
            <a:noAutofit/>
          </a:bodyPr>
          <a:lstStyle>
            <a:lvl1pPr marL="0" indent="0" algn="l" defTabSz="914400" rtl="0" eaLnBrk="1" latinLnBrk="0" hangingPunct="1">
              <a:lnSpc>
                <a:spcPts val="2400"/>
              </a:lnSpc>
              <a:spcBef>
                <a:spcPts val="0"/>
              </a:spcBef>
              <a:buFont typeface="Arial" panose="020B0604020202020204" pitchFamily="34" charset="0"/>
              <a:buNone/>
              <a:defRPr sz="2400" kern="1200" baseline="0">
                <a:solidFill>
                  <a:schemeClr val="tx2"/>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pPr marL="742950" lvl="1" indent="-285750" algn="just">
              <a:lnSpc>
                <a:spcPct val="150000"/>
              </a:lnSpc>
              <a:buFont typeface="Arial" panose="020B0604020202020204" pitchFamily="34" charset="0"/>
              <a:buChar char="•"/>
            </a:pPr>
            <a:endParaRPr lang="it-IT" sz="1800" dirty="0">
              <a:solidFill>
                <a:schemeClr val="tx1">
                  <a:lumMod val="75000"/>
                  <a:lumOff val="25000"/>
                </a:schemeClr>
              </a:solidFill>
            </a:endParaRPr>
          </a:p>
          <a:p>
            <a:pPr marL="285750" indent="-285750" algn="just">
              <a:lnSpc>
                <a:spcPct val="150000"/>
              </a:lnSpc>
              <a:buFont typeface="Arial" panose="020B0604020202020204" pitchFamily="34" charset="0"/>
              <a:buChar char="•"/>
            </a:pPr>
            <a:endParaRPr lang="it-IT" sz="1800" dirty="0">
              <a:solidFill>
                <a:schemeClr val="tx1">
                  <a:lumMod val="75000"/>
                  <a:lumOff val="25000"/>
                </a:schemeClr>
              </a:solidFill>
            </a:endParaRPr>
          </a:p>
        </p:txBody>
      </p:sp>
      <p:sp>
        <p:nvSpPr>
          <p:cNvPr id="7" name="Sottotitolo 2">
            <a:extLst>
              <a:ext uri="{FF2B5EF4-FFF2-40B4-BE49-F238E27FC236}">
                <a16:creationId xmlns:a16="http://schemas.microsoft.com/office/drawing/2014/main" id="{E3BFAAD4-A731-6ED6-6FE6-7CECCE6EDE1E}"/>
              </a:ext>
            </a:extLst>
          </p:cNvPr>
          <p:cNvSpPr txBox="1">
            <a:spLocks/>
          </p:cNvSpPr>
          <p:nvPr/>
        </p:nvSpPr>
        <p:spPr>
          <a:xfrm>
            <a:off x="417546" y="1585926"/>
            <a:ext cx="11536367" cy="5049803"/>
          </a:xfrm>
          <a:prstGeom prst="rect">
            <a:avLst/>
          </a:prstGeom>
        </p:spPr>
        <p:txBody>
          <a:bodyPr lIns="0" tIns="0" rIns="0" bIns="0" numCol="2">
            <a:noAutofit/>
          </a:bodyPr>
          <a:lstStyle>
            <a:lvl1pPr marL="0" indent="0" algn="l" defTabSz="914400" rtl="0" eaLnBrk="1" latinLnBrk="0" hangingPunct="1">
              <a:lnSpc>
                <a:spcPts val="2400"/>
              </a:lnSpc>
              <a:spcBef>
                <a:spcPts val="0"/>
              </a:spcBef>
              <a:buFont typeface="Arial" panose="020B0604020202020204" pitchFamily="34" charset="0"/>
              <a:buNone/>
              <a:defRPr sz="2400" kern="1200" baseline="0">
                <a:solidFill>
                  <a:schemeClr val="tx2"/>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endParaRPr lang="it-IT" sz="1800">
              <a:solidFill>
                <a:schemeClr val="tx1">
                  <a:lumMod val="75000"/>
                  <a:lumOff val="25000"/>
                </a:schemeClr>
              </a:solidFill>
            </a:endParaRPr>
          </a:p>
          <a:p>
            <a:pPr marL="285750" indent="-285750" algn="just">
              <a:lnSpc>
                <a:spcPct val="150000"/>
              </a:lnSpc>
              <a:buFont typeface="Arial" panose="020B0604020202020204" pitchFamily="34" charset="0"/>
              <a:buChar char="•"/>
            </a:pPr>
            <a:endParaRPr lang="it-IT" sz="1800" dirty="0">
              <a:solidFill>
                <a:schemeClr val="tx1">
                  <a:lumMod val="75000"/>
                  <a:lumOff val="25000"/>
                </a:schemeClr>
              </a:solidFill>
            </a:endParaRPr>
          </a:p>
        </p:txBody>
      </p:sp>
      <p:sp>
        <p:nvSpPr>
          <p:cNvPr id="10" name="Sottotitolo 2">
            <a:extLst>
              <a:ext uri="{FF2B5EF4-FFF2-40B4-BE49-F238E27FC236}">
                <a16:creationId xmlns:a16="http://schemas.microsoft.com/office/drawing/2014/main" id="{74AB4842-4E66-1281-D626-A7FB0A276541}"/>
              </a:ext>
            </a:extLst>
          </p:cNvPr>
          <p:cNvSpPr txBox="1">
            <a:spLocks/>
          </p:cNvSpPr>
          <p:nvPr/>
        </p:nvSpPr>
        <p:spPr>
          <a:xfrm>
            <a:off x="356075" y="1913101"/>
            <a:ext cx="11536367" cy="4395452"/>
          </a:xfrm>
          <a:prstGeom prst="rect">
            <a:avLst/>
          </a:prstGeom>
        </p:spPr>
        <p:txBody>
          <a:bodyPr lIns="0" tIns="0" rIns="0" bIns="0" numCol="2">
            <a:noAutofit/>
          </a:bodyPr>
          <a:lstStyle>
            <a:lvl1pPr marL="0" indent="0" algn="l" defTabSz="914400" rtl="0" eaLnBrk="1" latinLnBrk="0" hangingPunct="1">
              <a:lnSpc>
                <a:spcPts val="2400"/>
              </a:lnSpc>
              <a:spcBef>
                <a:spcPts val="0"/>
              </a:spcBef>
              <a:buFont typeface="Arial" panose="020B0604020202020204" pitchFamily="34" charset="0"/>
              <a:buNone/>
              <a:defRPr sz="2400" kern="1200" baseline="0">
                <a:solidFill>
                  <a:schemeClr val="tx2"/>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pPr algn="just">
              <a:lnSpc>
                <a:spcPct val="150000"/>
              </a:lnSpc>
            </a:pPr>
            <a:endParaRPr lang="it-IT" sz="1800" dirty="0">
              <a:solidFill>
                <a:schemeClr val="tx1">
                  <a:lumMod val="75000"/>
                  <a:lumOff val="25000"/>
                </a:schemeClr>
              </a:solidFill>
            </a:endParaRPr>
          </a:p>
        </p:txBody>
      </p:sp>
      <p:sp>
        <p:nvSpPr>
          <p:cNvPr id="12" name="Sottotitolo 2">
            <a:extLst>
              <a:ext uri="{FF2B5EF4-FFF2-40B4-BE49-F238E27FC236}">
                <a16:creationId xmlns:a16="http://schemas.microsoft.com/office/drawing/2014/main" id="{90FED635-FDA4-84BB-F0E9-4EAE6D45F6D0}"/>
              </a:ext>
            </a:extLst>
          </p:cNvPr>
          <p:cNvSpPr txBox="1">
            <a:spLocks/>
          </p:cNvSpPr>
          <p:nvPr/>
        </p:nvSpPr>
        <p:spPr>
          <a:xfrm>
            <a:off x="270560" y="1557147"/>
            <a:ext cx="11536367" cy="4829814"/>
          </a:xfrm>
          <a:prstGeom prst="rect">
            <a:avLst/>
          </a:prstGeom>
        </p:spPr>
        <p:txBody>
          <a:bodyPr lIns="0" tIns="0" rIns="0" bIns="0" numCol="1">
            <a:noAutofit/>
          </a:bodyPr>
          <a:lstStyle>
            <a:lvl1pPr marL="0" indent="0" algn="l" defTabSz="914400" rtl="0" eaLnBrk="1" latinLnBrk="0" hangingPunct="1">
              <a:lnSpc>
                <a:spcPts val="2400"/>
              </a:lnSpc>
              <a:spcBef>
                <a:spcPts val="0"/>
              </a:spcBef>
              <a:buFont typeface="Arial" panose="020B0604020202020204" pitchFamily="34" charset="0"/>
              <a:buNone/>
              <a:defRPr sz="2400" kern="1200" baseline="0">
                <a:solidFill>
                  <a:schemeClr val="tx2"/>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pPr algn="just">
              <a:lnSpc>
                <a:spcPct val="150000"/>
              </a:lnSpc>
            </a:pPr>
            <a:endParaRPr lang="it-IT" sz="1800" dirty="0">
              <a:solidFill>
                <a:schemeClr val="tx1">
                  <a:lumMod val="75000"/>
                  <a:lumOff val="25000"/>
                </a:schemeClr>
              </a:solidFill>
            </a:endParaRPr>
          </a:p>
        </p:txBody>
      </p:sp>
      <p:sp>
        <p:nvSpPr>
          <p:cNvPr id="15" name="Sottotitolo 2">
            <a:extLst>
              <a:ext uri="{FF2B5EF4-FFF2-40B4-BE49-F238E27FC236}">
                <a16:creationId xmlns:a16="http://schemas.microsoft.com/office/drawing/2014/main" id="{970559FC-22F8-C39D-D28D-9CE95FED445E}"/>
              </a:ext>
            </a:extLst>
          </p:cNvPr>
          <p:cNvSpPr txBox="1">
            <a:spLocks/>
          </p:cNvSpPr>
          <p:nvPr/>
        </p:nvSpPr>
        <p:spPr>
          <a:xfrm>
            <a:off x="915555" y="2436782"/>
            <a:ext cx="4975632" cy="4262741"/>
          </a:xfrm>
          <a:prstGeom prst="rect">
            <a:avLst/>
          </a:prstGeom>
        </p:spPr>
        <p:txBody>
          <a:bodyPr lIns="0" tIns="0" rIns="0" bIns="0" numCol="1">
            <a:noAutofit/>
          </a:bodyPr>
          <a:lstStyle>
            <a:lvl1pPr marL="0" indent="0" algn="l" defTabSz="914400" rtl="0" eaLnBrk="1" latinLnBrk="0" hangingPunct="1">
              <a:lnSpc>
                <a:spcPts val="2400"/>
              </a:lnSpc>
              <a:spcBef>
                <a:spcPts val="0"/>
              </a:spcBef>
              <a:buFont typeface="Arial" panose="020B0604020202020204" pitchFamily="34" charset="0"/>
              <a:buNone/>
              <a:defRPr sz="2400" kern="1200" baseline="0">
                <a:solidFill>
                  <a:schemeClr val="tx2"/>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endParaRPr lang="it-IT" sz="1000" dirty="0">
              <a:solidFill>
                <a:schemeClr val="tx1">
                  <a:lumMod val="75000"/>
                  <a:lumOff val="25000"/>
                </a:schemeClr>
              </a:solidFill>
            </a:endParaRPr>
          </a:p>
        </p:txBody>
      </p:sp>
      <p:sp>
        <p:nvSpPr>
          <p:cNvPr id="16" name="Sottotitolo 2">
            <a:extLst>
              <a:ext uri="{FF2B5EF4-FFF2-40B4-BE49-F238E27FC236}">
                <a16:creationId xmlns:a16="http://schemas.microsoft.com/office/drawing/2014/main" id="{3EC06E8B-3FF5-82B6-483F-0BA5A6E0330D}"/>
              </a:ext>
            </a:extLst>
          </p:cNvPr>
          <p:cNvSpPr txBox="1">
            <a:spLocks/>
          </p:cNvSpPr>
          <p:nvPr/>
        </p:nvSpPr>
        <p:spPr>
          <a:xfrm>
            <a:off x="610129" y="1522132"/>
            <a:ext cx="11164325" cy="5000401"/>
          </a:xfrm>
          <a:prstGeom prst="rect">
            <a:avLst/>
          </a:prstGeom>
        </p:spPr>
        <p:txBody>
          <a:bodyPr lIns="0" tIns="0" rIns="0" bIns="0" numCol="1">
            <a:noAutofit/>
          </a:bodyPr>
          <a:lstStyle>
            <a:lvl1pPr marL="0" indent="0" algn="l" defTabSz="914400" rtl="0" eaLnBrk="1" latinLnBrk="0" hangingPunct="1">
              <a:lnSpc>
                <a:spcPts val="2400"/>
              </a:lnSpc>
              <a:spcBef>
                <a:spcPts val="0"/>
              </a:spcBef>
              <a:buFont typeface="Arial" panose="020B0604020202020204" pitchFamily="34" charset="0"/>
              <a:buNone/>
              <a:defRPr sz="2400" kern="1200" baseline="0">
                <a:solidFill>
                  <a:schemeClr val="tx2"/>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endParaRPr lang="it-IT" sz="1800" dirty="0">
              <a:solidFill>
                <a:schemeClr val="tx1">
                  <a:lumMod val="75000"/>
                  <a:lumOff val="25000"/>
                </a:schemeClr>
              </a:solidFill>
            </a:endParaRPr>
          </a:p>
        </p:txBody>
      </p:sp>
      <p:sp>
        <p:nvSpPr>
          <p:cNvPr id="3" name="Titolo 1">
            <a:extLst>
              <a:ext uri="{FF2B5EF4-FFF2-40B4-BE49-F238E27FC236}">
                <a16:creationId xmlns:a16="http://schemas.microsoft.com/office/drawing/2014/main" id="{9018922D-DD9D-9089-6F6B-48AF95F4CDB7}"/>
              </a:ext>
            </a:extLst>
          </p:cNvPr>
          <p:cNvSpPr txBox="1">
            <a:spLocks/>
          </p:cNvSpPr>
          <p:nvPr/>
        </p:nvSpPr>
        <p:spPr>
          <a:xfrm>
            <a:off x="367469" y="2467846"/>
            <a:ext cx="11406985" cy="2029726"/>
          </a:xfrm>
          <a:prstGeom prst="rect">
            <a:avLst/>
          </a:prstGeom>
        </p:spPr>
        <p:txBody>
          <a:bodyPr lIns="0" tIns="0" rIns="0" bIns="0"/>
          <a:lstStyle>
            <a:lvl1pPr algn="l" defTabSz="914400" rtl="0" eaLnBrk="1" latinLnBrk="0" hangingPunct="1">
              <a:lnSpc>
                <a:spcPts val="4200"/>
              </a:lnSpc>
              <a:spcBef>
                <a:spcPct val="0"/>
              </a:spcBef>
              <a:buNone/>
              <a:defRPr sz="3600" b="1" kern="1200" baseline="0">
                <a:solidFill>
                  <a:schemeClr val="tx1"/>
                </a:solidFill>
                <a:latin typeface="+mj-lt"/>
                <a:ea typeface="+mj-ea"/>
                <a:cs typeface="+mj-cs"/>
              </a:defRPr>
            </a:lvl1pPr>
          </a:lstStyle>
          <a:p>
            <a:pPr marL="342900" indent="-342900" algn="just">
              <a:lnSpc>
                <a:spcPct val="150000"/>
              </a:lnSpc>
              <a:buFont typeface="Arial" panose="020B0604020202020204" pitchFamily="34" charset="0"/>
              <a:buChar char="•"/>
            </a:pPr>
            <a:r>
              <a:rPr lang="it-IT" sz="2100" dirty="0">
                <a:solidFill>
                  <a:schemeClr val="accent1">
                    <a:lumMod val="90000"/>
                    <a:lumOff val="10000"/>
                  </a:schemeClr>
                </a:solidFill>
                <a:latin typeface="Garamond" panose="02020404030301010803" pitchFamily="18" charset="0"/>
              </a:rPr>
              <a:t>Analisi progetto di scissione parziale a favore di società beneficiaria preesistente di Miroglio S.p.a. </a:t>
            </a:r>
          </a:p>
          <a:p>
            <a:pPr marL="342900" indent="-342900" algn="just">
              <a:lnSpc>
                <a:spcPct val="150000"/>
              </a:lnSpc>
              <a:buFont typeface="Arial" panose="020B0604020202020204" pitchFamily="34" charset="0"/>
              <a:buChar char="•"/>
            </a:pPr>
            <a:r>
              <a:rPr lang="it-IT" sz="2100" dirty="0">
                <a:solidFill>
                  <a:schemeClr val="accent1">
                    <a:lumMod val="90000"/>
                    <a:lumOff val="10000"/>
                  </a:schemeClr>
                </a:solidFill>
                <a:latin typeface="Garamond" panose="02020404030301010803" pitchFamily="18" charset="0"/>
              </a:rPr>
              <a:t>Analisi progetto di scissione parziale mediante scorporo di Acea S.p.a. </a:t>
            </a:r>
          </a:p>
        </p:txBody>
      </p:sp>
      <p:sp>
        <p:nvSpPr>
          <p:cNvPr id="11" name="Segnaposto testo 5">
            <a:extLst>
              <a:ext uri="{FF2B5EF4-FFF2-40B4-BE49-F238E27FC236}">
                <a16:creationId xmlns:a16="http://schemas.microsoft.com/office/drawing/2014/main" id="{07F303BD-1ADD-5683-DCB0-451FA7455CE6}"/>
              </a:ext>
            </a:extLst>
          </p:cNvPr>
          <p:cNvSpPr>
            <a:spLocks noGrp="1"/>
          </p:cNvSpPr>
          <p:nvPr>
            <p:ph type="body" sz="quarter" idx="11"/>
          </p:nvPr>
        </p:nvSpPr>
        <p:spPr>
          <a:xfrm>
            <a:off x="7975600" y="722313"/>
            <a:ext cx="3729038" cy="355600"/>
          </a:xfrm>
        </p:spPr>
        <p:txBody>
          <a:bodyPr/>
          <a:lstStyle/>
          <a:p>
            <a:r>
              <a:rPr lang="it-IT" b="1" dirty="0">
                <a:solidFill>
                  <a:schemeClr val="accent1">
                    <a:lumMod val="90000"/>
                    <a:lumOff val="10000"/>
                  </a:schemeClr>
                </a:solidFill>
                <a:latin typeface="Garamond" panose="02020404030301010803" pitchFamily="18" charset="0"/>
              </a:rPr>
              <a:t>Alberto Righini – Amedeo Cesaro</a:t>
            </a:r>
          </a:p>
        </p:txBody>
      </p:sp>
    </p:spTree>
    <p:extLst>
      <p:ext uri="{BB962C8B-B14F-4D97-AF65-F5344CB8AC3E}">
        <p14:creationId xmlns:p14="http://schemas.microsoft.com/office/powerpoint/2010/main" val="3513644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4781BE-A21D-BD76-3815-77DF779C3311}"/>
            </a:ext>
          </a:extLst>
        </p:cNvPr>
        <p:cNvGrpSpPr/>
        <p:nvPr/>
      </p:nvGrpSpPr>
      <p:grpSpPr>
        <a:xfrm>
          <a:off x="0" y="0"/>
          <a:ext cx="0" cy="0"/>
          <a:chOff x="0" y="0"/>
          <a:chExt cx="0" cy="0"/>
        </a:xfrm>
      </p:grpSpPr>
      <p:pic>
        <p:nvPicPr>
          <p:cNvPr id="1026" name="Immagine 2">
            <a:extLst>
              <a:ext uri="{FF2B5EF4-FFF2-40B4-BE49-F238E27FC236}">
                <a16:creationId xmlns:a16="http://schemas.microsoft.com/office/drawing/2014/main" id="{ECBFBC29-EF49-E4BB-B94F-38EDCAEA75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061" y="248504"/>
            <a:ext cx="3528996" cy="743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ottotitolo 2">
            <a:extLst>
              <a:ext uri="{FF2B5EF4-FFF2-40B4-BE49-F238E27FC236}">
                <a16:creationId xmlns:a16="http://schemas.microsoft.com/office/drawing/2014/main" id="{99955784-6728-122D-CDE5-E8C6D3437E78}"/>
              </a:ext>
            </a:extLst>
          </p:cNvPr>
          <p:cNvSpPr txBox="1">
            <a:spLocks/>
          </p:cNvSpPr>
          <p:nvPr/>
        </p:nvSpPr>
        <p:spPr>
          <a:xfrm>
            <a:off x="265146" y="1433526"/>
            <a:ext cx="11536367" cy="5049803"/>
          </a:xfrm>
          <a:prstGeom prst="rect">
            <a:avLst/>
          </a:prstGeom>
        </p:spPr>
        <p:txBody>
          <a:bodyPr lIns="0" tIns="0" rIns="0" bIns="0" numCol="2">
            <a:noAutofit/>
          </a:bodyPr>
          <a:lstStyle>
            <a:lvl1pPr marL="0" indent="0" algn="l" defTabSz="914400" rtl="0" eaLnBrk="1" latinLnBrk="0" hangingPunct="1">
              <a:lnSpc>
                <a:spcPts val="2400"/>
              </a:lnSpc>
              <a:spcBef>
                <a:spcPts val="0"/>
              </a:spcBef>
              <a:buFont typeface="Arial" panose="020B0604020202020204" pitchFamily="34" charset="0"/>
              <a:buNone/>
              <a:defRPr sz="2400" kern="1200" baseline="0">
                <a:solidFill>
                  <a:schemeClr val="tx2"/>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pPr marL="742950" lvl="1" indent="-285750" algn="just">
              <a:lnSpc>
                <a:spcPct val="150000"/>
              </a:lnSpc>
              <a:buFont typeface="Arial" panose="020B0604020202020204" pitchFamily="34" charset="0"/>
              <a:buChar char="•"/>
            </a:pPr>
            <a:endParaRPr lang="it-IT" sz="1800" dirty="0">
              <a:solidFill>
                <a:schemeClr val="tx1">
                  <a:lumMod val="75000"/>
                  <a:lumOff val="25000"/>
                </a:schemeClr>
              </a:solidFill>
            </a:endParaRPr>
          </a:p>
          <a:p>
            <a:pPr marL="285750" indent="-285750" algn="just">
              <a:lnSpc>
                <a:spcPct val="150000"/>
              </a:lnSpc>
              <a:buFont typeface="Arial" panose="020B0604020202020204" pitchFamily="34" charset="0"/>
              <a:buChar char="•"/>
            </a:pPr>
            <a:endParaRPr lang="it-IT" sz="1800" dirty="0">
              <a:solidFill>
                <a:schemeClr val="tx1">
                  <a:lumMod val="75000"/>
                  <a:lumOff val="25000"/>
                </a:schemeClr>
              </a:solidFill>
            </a:endParaRPr>
          </a:p>
        </p:txBody>
      </p:sp>
      <p:sp>
        <p:nvSpPr>
          <p:cNvPr id="7" name="Sottotitolo 2">
            <a:extLst>
              <a:ext uri="{FF2B5EF4-FFF2-40B4-BE49-F238E27FC236}">
                <a16:creationId xmlns:a16="http://schemas.microsoft.com/office/drawing/2014/main" id="{F5E0BE69-D271-B315-BC2E-A25F80AB3350}"/>
              </a:ext>
            </a:extLst>
          </p:cNvPr>
          <p:cNvSpPr txBox="1">
            <a:spLocks/>
          </p:cNvSpPr>
          <p:nvPr/>
        </p:nvSpPr>
        <p:spPr>
          <a:xfrm>
            <a:off x="417546" y="1585926"/>
            <a:ext cx="11536367" cy="5049803"/>
          </a:xfrm>
          <a:prstGeom prst="rect">
            <a:avLst/>
          </a:prstGeom>
        </p:spPr>
        <p:txBody>
          <a:bodyPr lIns="0" tIns="0" rIns="0" bIns="0" numCol="2">
            <a:noAutofit/>
          </a:bodyPr>
          <a:lstStyle>
            <a:lvl1pPr marL="0" indent="0" algn="l" defTabSz="914400" rtl="0" eaLnBrk="1" latinLnBrk="0" hangingPunct="1">
              <a:lnSpc>
                <a:spcPts val="2400"/>
              </a:lnSpc>
              <a:spcBef>
                <a:spcPts val="0"/>
              </a:spcBef>
              <a:buFont typeface="Arial" panose="020B0604020202020204" pitchFamily="34" charset="0"/>
              <a:buNone/>
              <a:defRPr sz="2400" kern="1200" baseline="0">
                <a:solidFill>
                  <a:schemeClr val="tx2"/>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endParaRPr lang="it-IT" sz="1800">
              <a:solidFill>
                <a:schemeClr val="tx1">
                  <a:lumMod val="75000"/>
                  <a:lumOff val="25000"/>
                </a:schemeClr>
              </a:solidFill>
            </a:endParaRPr>
          </a:p>
          <a:p>
            <a:pPr marL="285750" indent="-285750" algn="just">
              <a:lnSpc>
                <a:spcPct val="150000"/>
              </a:lnSpc>
              <a:buFont typeface="Arial" panose="020B0604020202020204" pitchFamily="34" charset="0"/>
              <a:buChar char="•"/>
            </a:pPr>
            <a:endParaRPr lang="it-IT" sz="1800" dirty="0">
              <a:solidFill>
                <a:schemeClr val="tx1">
                  <a:lumMod val="75000"/>
                  <a:lumOff val="25000"/>
                </a:schemeClr>
              </a:solidFill>
            </a:endParaRPr>
          </a:p>
        </p:txBody>
      </p:sp>
      <p:sp>
        <p:nvSpPr>
          <p:cNvPr id="10" name="Sottotitolo 2">
            <a:extLst>
              <a:ext uri="{FF2B5EF4-FFF2-40B4-BE49-F238E27FC236}">
                <a16:creationId xmlns:a16="http://schemas.microsoft.com/office/drawing/2014/main" id="{FD96E844-531C-CD1C-352E-058D91D4C25C}"/>
              </a:ext>
            </a:extLst>
          </p:cNvPr>
          <p:cNvSpPr txBox="1">
            <a:spLocks/>
          </p:cNvSpPr>
          <p:nvPr/>
        </p:nvSpPr>
        <p:spPr>
          <a:xfrm>
            <a:off x="356075" y="1913101"/>
            <a:ext cx="11536367" cy="4395452"/>
          </a:xfrm>
          <a:prstGeom prst="rect">
            <a:avLst/>
          </a:prstGeom>
        </p:spPr>
        <p:txBody>
          <a:bodyPr lIns="0" tIns="0" rIns="0" bIns="0" numCol="2">
            <a:noAutofit/>
          </a:bodyPr>
          <a:lstStyle>
            <a:lvl1pPr marL="0" indent="0" algn="l" defTabSz="914400" rtl="0" eaLnBrk="1" latinLnBrk="0" hangingPunct="1">
              <a:lnSpc>
                <a:spcPts val="2400"/>
              </a:lnSpc>
              <a:spcBef>
                <a:spcPts val="0"/>
              </a:spcBef>
              <a:buFont typeface="Arial" panose="020B0604020202020204" pitchFamily="34" charset="0"/>
              <a:buNone/>
              <a:defRPr sz="2400" kern="1200" baseline="0">
                <a:solidFill>
                  <a:schemeClr val="tx2"/>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pPr algn="just">
              <a:lnSpc>
                <a:spcPct val="150000"/>
              </a:lnSpc>
            </a:pPr>
            <a:endParaRPr lang="it-IT" sz="1800" dirty="0">
              <a:solidFill>
                <a:schemeClr val="tx1">
                  <a:lumMod val="75000"/>
                  <a:lumOff val="25000"/>
                </a:schemeClr>
              </a:solidFill>
            </a:endParaRPr>
          </a:p>
        </p:txBody>
      </p:sp>
      <p:sp>
        <p:nvSpPr>
          <p:cNvPr id="12" name="Sottotitolo 2">
            <a:extLst>
              <a:ext uri="{FF2B5EF4-FFF2-40B4-BE49-F238E27FC236}">
                <a16:creationId xmlns:a16="http://schemas.microsoft.com/office/drawing/2014/main" id="{E37EB739-73CB-5941-F903-F7CDEF7A09EE}"/>
              </a:ext>
            </a:extLst>
          </p:cNvPr>
          <p:cNvSpPr txBox="1">
            <a:spLocks/>
          </p:cNvSpPr>
          <p:nvPr/>
        </p:nvSpPr>
        <p:spPr>
          <a:xfrm>
            <a:off x="270560" y="1557147"/>
            <a:ext cx="11536367" cy="4829814"/>
          </a:xfrm>
          <a:prstGeom prst="rect">
            <a:avLst/>
          </a:prstGeom>
        </p:spPr>
        <p:txBody>
          <a:bodyPr lIns="0" tIns="0" rIns="0" bIns="0" numCol="1">
            <a:noAutofit/>
          </a:bodyPr>
          <a:lstStyle>
            <a:lvl1pPr marL="0" indent="0" algn="l" defTabSz="914400" rtl="0" eaLnBrk="1" latinLnBrk="0" hangingPunct="1">
              <a:lnSpc>
                <a:spcPts val="2400"/>
              </a:lnSpc>
              <a:spcBef>
                <a:spcPts val="0"/>
              </a:spcBef>
              <a:buFont typeface="Arial" panose="020B0604020202020204" pitchFamily="34" charset="0"/>
              <a:buNone/>
              <a:defRPr sz="2400" kern="1200" baseline="0">
                <a:solidFill>
                  <a:schemeClr val="tx2"/>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pPr algn="just">
              <a:lnSpc>
                <a:spcPct val="150000"/>
              </a:lnSpc>
            </a:pPr>
            <a:endParaRPr lang="it-IT" sz="1800" dirty="0">
              <a:solidFill>
                <a:schemeClr val="tx1">
                  <a:lumMod val="75000"/>
                  <a:lumOff val="25000"/>
                </a:schemeClr>
              </a:solidFill>
            </a:endParaRPr>
          </a:p>
        </p:txBody>
      </p:sp>
      <p:sp>
        <p:nvSpPr>
          <p:cNvPr id="15" name="Sottotitolo 2">
            <a:extLst>
              <a:ext uri="{FF2B5EF4-FFF2-40B4-BE49-F238E27FC236}">
                <a16:creationId xmlns:a16="http://schemas.microsoft.com/office/drawing/2014/main" id="{5CE49E51-65C5-BC4A-7360-491972B8032A}"/>
              </a:ext>
            </a:extLst>
          </p:cNvPr>
          <p:cNvSpPr txBox="1">
            <a:spLocks/>
          </p:cNvSpPr>
          <p:nvPr/>
        </p:nvSpPr>
        <p:spPr>
          <a:xfrm>
            <a:off x="915555" y="2436782"/>
            <a:ext cx="4975632" cy="4262741"/>
          </a:xfrm>
          <a:prstGeom prst="rect">
            <a:avLst/>
          </a:prstGeom>
        </p:spPr>
        <p:txBody>
          <a:bodyPr lIns="0" tIns="0" rIns="0" bIns="0" numCol="1">
            <a:noAutofit/>
          </a:bodyPr>
          <a:lstStyle>
            <a:lvl1pPr marL="0" indent="0" algn="l" defTabSz="914400" rtl="0" eaLnBrk="1" latinLnBrk="0" hangingPunct="1">
              <a:lnSpc>
                <a:spcPts val="2400"/>
              </a:lnSpc>
              <a:spcBef>
                <a:spcPts val="0"/>
              </a:spcBef>
              <a:buFont typeface="Arial" panose="020B0604020202020204" pitchFamily="34" charset="0"/>
              <a:buNone/>
              <a:defRPr sz="2400" kern="1200" baseline="0">
                <a:solidFill>
                  <a:schemeClr val="tx2"/>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endParaRPr lang="it-IT" sz="1000" dirty="0">
              <a:solidFill>
                <a:schemeClr val="tx1">
                  <a:lumMod val="75000"/>
                  <a:lumOff val="25000"/>
                </a:schemeClr>
              </a:solidFill>
            </a:endParaRPr>
          </a:p>
        </p:txBody>
      </p:sp>
      <p:sp>
        <p:nvSpPr>
          <p:cNvPr id="16" name="Sottotitolo 2">
            <a:extLst>
              <a:ext uri="{FF2B5EF4-FFF2-40B4-BE49-F238E27FC236}">
                <a16:creationId xmlns:a16="http://schemas.microsoft.com/office/drawing/2014/main" id="{A532EF46-55F2-F414-AED3-9332FD215189}"/>
              </a:ext>
            </a:extLst>
          </p:cNvPr>
          <p:cNvSpPr txBox="1">
            <a:spLocks/>
          </p:cNvSpPr>
          <p:nvPr/>
        </p:nvSpPr>
        <p:spPr>
          <a:xfrm>
            <a:off x="610129" y="1522132"/>
            <a:ext cx="11164325" cy="5000401"/>
          </a:xfrm>
          <a:prstGeom prst="rect">
            <a:avLst/>
          </a:prstGeom>
        </p:spPr>
        <p:txBody>
          <a:bodyPr lIns="0" tIns="0" rIns="0" bIns="0" numCol="1">
            <a:noAutofit/>
          </a:bodyPr>
          <a:lstStyle>
            <a:lvl1pPr marL="0" indent="0" algn="l" defTabSz="914400" rtl="0" eaLnBrk="1" latinLnBrk="0" hangingPunct="1">
              <a:lnSpc>
                <a:spcPts val="2400"/>
              </a:lnSpc>
              <a:spcBef>
                <a:spcPts val="0"/>
              </a:spcBef>
              <a:buFont typeface="Arial" panose="020B0604020202020204" pitchFamily="34" charset="0"/>
              <a:buNone/>
              <a:defRPr sz="2400" kern="1200" baseline="0">
                <a:solidFill>
                  <a:schemeClr val="tx2"/>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endParaRPr lang="it-IT" sz="1800" dirty="0">
              <a:solidFill>
                <a:schemeClr val="tx1">
                  <a:lumMod val="75000"/>
                  <a:lumOff val="25000"/>
                </a:schemeClr>
              </a:solidFill>
            </a:endParaRPr>
          </a:p>
        </p:txBody>
      </p:sp>
      <p:sp>
        <p:nvSpPr>
          <p:cNvPr id="3" name="Titolo 1">
            <a:extLst>
              <a:ext uri="{FF2B5EF4-FFF2-40B4-BE49-F238E27FC236}">
                <a16:creationId xmlns:a16="http://schemas.microsoft.com/office/drawing/2014/main" id="{D05C0209-AD80-7A81-40EF-6A2D676D64C1}"/>
              </a:ext>
            </a:extLst>
          </p:cNvPr>
          <p:cNvSpPr txBox="1">
            <a:spLocks/>
          </p:cNvSpPr>
          <p:nvPr/>
        </p:nvSpPr>
        <p:spPr>
          <a:xfrm>
            <a:off x="367469" y="2467846"/>
            <a:ext cx="11406985" cy="2029726"/>
          </a:xfrm>
          <a:prstGeom prst="rect">
            <a:avLst/>
          </a:prstGeom>
        </p:spPr>
        <p:txBody>
          <a:bodyPr lIns="0" tIns="0" rIns="0" bIns="0"/>
          <a:lstStyle>
            <a:lvl1pPr algn="l" defTabSz="914400" rtl="0" eaLnBrk="1" latinLnBrk="0" hangingPunct="1">
              <a:lnSpc>
                <a:spcPts val="4200"/>
              </a:lnSpc>
              <a:spcBef>
                <a:spcPct val="0"/>
              </a:spcBef>
              <a:buNone/>
              <a:defRPr sz="3600" b="1" kern="1200" baseline="0">
                <a:solidFill>
                  <a:schemeClr val="tx1"/>
                </a:solidFill>
                <a:latin typeface="+mj-lt"/>
                <a:ea typeface="+mj-ea"/>
                <a:cs typeface="+mj-cs"/>
              </a:defRPr>
            </a:lvl1pPr>
          </a:lstStyle>
          <a:p>
            <a:pPr algn="ctr">
              <a:lnSpc>
                <a:spcPct val="150000"/>
              </a:lnSpc>
            </a:pPr>
            <a:r>
              <a:rPr lang="it-IT" sz="2400" dirty="0">
                <a:solidFill>
                  <a:schemeClr val="accent1">
                    <a:lumMod val="90000"/>
                    <a:lumOff val="10000"/>
                  </a:schemeClr>
                </a:solidFill>
                <a:latin typeface="Garamond" panose="02020404030301010803" pitchFamily="18" charset="0"/>
              </a:rPr>
              <a:t>Grazie dell’attenzione</a:t>
            </a:r>
          </a:p>
        </p:txBody>
      </p:sp>
      <p:sp>
        <p:nvSpPr>
          <p:cNvPr id="11" name="Segnaposto testo 5">
            <a:extLst>
              <a:ext uri="{FF2B5EF4-FFF2-40B4-BE49-F238E27FC236}">
                <a16:creationId xmlns:a16="http://schemas.microsoft.com/office/drawing/2014/main" id="{9DAA85BB-BACD-6733-BCF4-B9BED107E623}"/>
              </a:ext>
            </a:extLst>
          </p:cNvPr>
          <p:cNvSpPr>
            <a:spLocks noGrp="1"/>
          </p:cNvSpPr>
          <p:nvPr>
            <p:ph type="body" sz="quarter" idx="11"/>
          </p:nvPr>
        </p:nvSpPr>
        <p:spPr>
          <a:xfrm>
            <a:off x="7975600" y="722313"/>
            <a:ext cx="3729038" cy="355600"/>
          </a:xfrm>
        </p:spPr>
        <p:txBody>
          <a:bodyPr/>
          <a:lstStyle/>
          <a:p>
            <a:r>
              <a:rPr lang="it-IT" b="1" dirty="0">
                <a:solidFill>
                  <a:schemeClr val="accent1">
                    <a:lumMod val="90000"/>
                    <a:lumOff val="10000"/>
                  </a:schemeClr>
                </a:solidFill>
                <a:latin typeface="Garamond" panose="02020404030301010803" pitchFamily="18" charset="0"/>
              </a:rPr>
              <a:t>Alberto Righini – Amedeo Cesaro</a:t>
            </a:r>
          </a:p>
        </p:txBody>
      </p:sp>
    </p:spTree>
    <p:extLst>
      <p:ext uri="{BB962C8B-B14F-4D97-AF65-F5344CB8AC3E}">
        <p14:creationId xmlns:p14="http://schemas.microsoft.com/office/powerpoint/2010/main" val="2284102278"/>
      </p:ext>
    </p:extLst>
  </p:cSld>
  <p:clrMapOvr>
    <a:masterClrMapping/>
  </p:clrMapOvr>
</p:sld>
</file>

<file path=ppt/theme/theme1.xml><?xml version="1.0" encoding="utf-8"?>
<a:theme xmlns:a="http://schemas.openxmlformats.org/drawingml/2006/main" name="Covers e separatori">
  <a:themeElements>
    <a:clrScheme name="ACB 1">
      <a:dk1>
        <a:srgbClr val="1B2849"/>
      </a:dk1>
      <a:lt1>
        <a:srgbClr val="FFFFFF"/>
      </a:lt1>
      <a:dk2>
        <a:srgbClr val="E30613"/>
      </a:dk2>
      <a:lt2>
        <a:srgbClr val="B5C1C7"/>
      </a:lt2>
      <a:accent1>
        <a:srgbClr val="1B2849"/>
      </a:accent1>
      <a:accent2>
        <a:srgbClr val="28AAD1"/>
      </a:accent2>
      <a:accent3>
        <a:srgbClr val="EAEDEF"/>
      </a:accent3>
      <a:accent4>
        <a:srgbClr val="718085"/>
      </a:accent4>
      <a:accent5>
        <a:srgbClr val="F2C0D0"/>
      </a:accent5>
      <a:accent6>
        <a:srgbClr val="2B69AB"/>
      </a:accent6>
      <a:hlink>
        <a:srgbClr val="E30613"/>
      </a:hlink>
      <a:folHlink>
        <a:srgbClr val="B5C1C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01 - Titolo + sottotitolo">
  <a:themeElements>
    <a:clrScheme name="ACB 02">
      <a:dk1>
        <a:srgbClr val="1B2849"/>
      </a:dk1>
      <a:lt1>
        <a:srgbClr val="FFFFFF"/>
      </a:lt1>
      <a:dk2>
        <a:srgbClr val="E30613"/>
      </a:dk2>
      <a:lt2>
        <a:srgbClr val="B5C1C7"/>
      </a:lt2>
      <a:accent1>
        <a:srgbClr val="1B2849"/>
      </a:accent1>
      <a:accent2>
        <a:srgbClr val="28AAD1"/>
      </a:accent2>
      <a:accent3>
        <a:srgbClr val="EAEDEF"/>
      </a:accent3>
      <a:accent4>
        <a:srgbClr val="718085"/>
      </a:accent4>
      <a:accent5>
        <a:srgbClr val="C0DDEF"/>
      </a:accent5>
      <a:accent6>
        <a:srgbClr val="2B69AB"/>
      </a:accent6>
      <a:hlink>
        <a:srgbClr val="E30613"/>
      </a:hlink>
      <a:folHlink>
        <a:srgbClr val="B5C1C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02 - Titolo">
  <a:themeElements>
    <a:clrScheme name="ACB 02">
      <a:dk1>
        <a:srgbClr val="1B2849"/>
      </a:dk1>
      <a:lt1>
        <a:srgbClr val="FFFFFF"/>
      </a:lt1>
      <a:dk2>
        <a:srgbClr val="E30613"/>
      </a:dk2>
      <a:lt2>
        <a:srgbClr val="B5C1C7"/>
      </a:lt2>
      <a:accent1>
        <a:srgbClr val="1B2849"/>
      </a:accent1>
      <a:accent2>
        <a:srgbClr val="28AAD1"/>
      </a:accent2>
      <a:accent3>
        <a:srgbClr val="EAEDEF"/>
      </a:accent3>
      <a:accent4>
        <a:srgbClr val="718085"/>
      </a:accent4>
      <a:accent5>
        <a:srgbClr val="C0DDEF"/>
      </a:accent5>
      <a:accent6>
        <a:srgbClr val="2B69AB"/>
      </a:accent6>
      <a:hlink>
        <a:srgbClr val="E30613"/>
      </a:hlink>
      <a:folHlink>
        <a:srgbClr val="B5C1C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6496</TotalTime>
  <Words>935</Words>
  <Application>Microsoft Office PowerPoint</Application>
  <PresentationFormat>Widescreen</PresentationFormat>
  <Paragraphs>67</Paragraphs>
  <Slides>9</Slides>
  <Notes>0</Notes>
  <HiddenSlides>0</HiddenSlides>
  <MMClips>0</MMClips>
  <ScaleCrop>false</ScaleCrop>
  <HeadingPairs>
    <vt:vector size="6" baseType="variant">
      <vt:variant>
        <vt:lpstr>Caratteri utilizzati</vt:lpstr>
      </vt:variant>
      <vt:variant>
        <vt:i4>7</vt:i4>
      </vt:variant>
      <vt:variant>
        <vt:lpstr>Tema</vt:lpstr>
      </vt:variant>
      <vt:variant>
        <vt:i4>3</vt:i4>
      </vt:variant>
      <vt:variant>
        <vt:lpstr>Titoli diapositive</vt:lpstr>
      </vt:variant>
      <vt:variant>
        <vt:i4>9</vt:i4>
      </vt:variant>
    </vt:vector>
  </HeadingPairs>
  <TitlesOfParts>
    <vt:vector size="19" baseType="lpstr">
      <vt:lpstr>Aptos</vt:lpstr>
      <vt:lpstr>Arial</vt:lpstr>
      <vt:lpstr>Calibri</vt:lpstr>
      <vt:lpstr>Garamond</vt:lpstr>
      <vt:lpstr>Georgia</vt:lpstr>
      <vt:lpstr>Times New Roman</vt:lpstr>
      <vt:lpstr>Wingdings</vt:lpstr>
      <vt:lpstr>Covers e separatori</vt:lpstr>
      <vt:lpstr>01 - Titolo + sottotitolo</vt:lpstr>
      <vt:lpstr>02 - Titolo</vt:lpstr>
      <vt:lpstr>La Scissione con “scorporo” L’operazione di scissione alla luce delle novità legislative: profili civilistici, contabili, fiscali. </vt:lpstr>
      <vt:lpstr>Scissione con "scorporo": è proprio una nuova operazione? </vt:lpstr>
      <vt:lpstr>Scissione con "scorporo": è proprio una nuova operazione? </vt:lpstr>
      <vt:lpstr>Scissione con "scorporo": è proprio una nuova operazione? </vt:lpstr>
      <vt:lpstr>Scissione con "scorporo": la giurisprudenza prima dell’art. 2506.1 c.c. </vt:lpstr>
      <vt:lpstr>Scissione con "scorporo" vs conferimento: differenze operative e vantaggi</vt:lpstr>
      <vt:lpstr>Scissione con "scorporo" vs conferimento: differenze operative e vantaggi</vt:lpstr>
      <vt:lpstr> Primi casi di scissione con scorporo</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 di Microsoft Office</dc:creator>
  <cp:lastModifiedBy>Ornella Bertolazzi</cp:lastModifiedBy>
  <cp:revision>407</cp:revision>
  <cp:lastPrinted>2024-02-20T19:13:08Z</cp:lastPrinted>
  <dcterms:created xsi:type="dcterms:W3CDTF">2019-04-08T14:41:39Z</dcterms:created>
  <dcterms:modified xsi:type="dcterms:W3CDTF">2024-02-22T14:12:45Z</dcterms:modified>
</cp:coreProperties>
</file>